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8.png" ContentType="image/png"/>
  <Override PartName="/ppt/media/image9.png" ContentType="image/png"/>
  <Override PartName="/ppt/media/image7.jpeg" ContentType="image/jpe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68.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5.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6" name="PlaceHolder 2"/>
          <p:cNvSpPr>
            <a:spLocks noGrp="1"/>
          </p:cNvSpPr>
          <p:nvPr>
            <p:ph type="body"/>
          </p:nvPr>
        </p:nvSpPr>
        <p:spPr>
          <a:xfrm>
            <a:off x="4939560" y="72432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7" name="PlaceHolder 3"/>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9"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0"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2" name="PlaceHolder 5"/>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34" name="PlaceHolder 2"/>
          <p:cNvSpPr>
            <a:spLocks noGrp="1"/>
          </p:cNvSpPr>
          <p:nvPr>
            <p:ph type="body"/>
          </p:nvPr>
        </p:nvSpPr>
        <p:spPr>
          <a:xfrm>
            <a:off x="493956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5" name="PlaceHolder 3"/>
          <p:cNvSpPr>
            <a:spLocks noGrp="1"/>
          </p:cNvSpPr>
          <p:nvPr>
            <p:ph type="body"/>
          </p:nvPr>
        </p:nvSpPr>
        <p:spPr>
          <a:xfrm>
            <a:off x="623700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4"/>
          <p:cNvSpPr>
            <a:spLocks noGrp="1"/>
          </p:cNvSpPr>
          <p:nvPr>
            <p:ph type="body"/>
          </p:nvPr>
        </p:nvSpPr>
        <p:spPr>
          <a:xfrm>
            <a:off x="753408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5"/>
          <p:cNvSpPr>
            <a:spLocks noGrp="1"/>
          </p:cNvSpPr>
          <p:nvPr>
            <p:ph type="body"/>
          </p:nvPr>
        </p:nvSpPr>
        <p:spPr>
          <a:xfrm>
            <a:off x="493956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6"/>
          <p:cNvSpPr>
            <a:spLocks noGrp="1"/>
          </p:cNvSpPr>
          <p:nvPr>
            <p:ph type="body"/>
          </p:nvPr>
        </p:nvSpPr>
        <p:spPr>
          <a:xfrm>
            <a:off x="623700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39" name="PlaceHolder 7"/>
          <p:cNvSpPr>
            <a:spLocks noGrp="1"/>
          </p:cNvSpPr>
          <p:nvPr>
            <p:ph type="body"/>
          </p:nvPr>
        </p:nvSpPr>
        <p:spPr>
          <a:xfrm>
            <a:off x="753408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46" name="PlaceHolder 2"/>
          <p:cNvSpPr>
            <a:spLocks noGrp="1"/>
          </p:cNvSpPr>
          <p:nvPr>
            <p:ph type="subTitle"/>
          </p:nvPr>
        </p:nvSpPr>
        <p:spPr>
          <a:xfrm>
            <a:off x="4939560" y="724320"/>
            <a:ext cx="3836520" cy="36946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48" name="PlaceHolder 2"/>
          <p:cNvSpPr>
            <a:spLocks noGrp="1"/>
          </p:cNvSpPr>
          <p:nvPr>
            <p:ph type="body"/>
          </p:nvPr>
        </p:nvSpPr>
        <p:spPr>
          <a:xfrm>
            <a:off x="4939560" y="724320"/>
            <a:ext cx="383652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50"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51"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265680" y="897840"/>
            <a:ext cx="4044960" cy="10287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55"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56"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5" name="PlaceHolder 2"/>
          <p:cNvSpPr>
            <a:spLocks noGrp="1"/>
          </p:cNvSpPr>
          <p:nvPr>
            <p:ph type="subTitle"/>
          </p:nvPr>
        </p:nvSpPr>
        <p:spPr>
          <a:xfrm>
            <a:off x="4939560" y="724320"/>
            <a:ext cx="3836520" cy="36946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59"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60"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4"/>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63"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64"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4"/>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67" name="PlaceHolder 2"/>
          <p:cNvSpPr>
            <a:spLocks noGrp="1"/>
          </p:cNvSpPr>
          <p:nvPr>
            <p:ph type="body"/>
          </p:nvPr>
        </p:nvSpPr>
        <p:spPr>
          <a:xfrm>
            <a:off x="4939560" y="72432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68" name="PlaceHolder 3"/>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70"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1"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2"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5"/>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75" name="PlaceHolder 2"/>
          <p:cNvSpPr>
            <a:spLocks noGrp="1"/>
          </p:cNvSpPr>
          <p:nvPr>
            <p:ph type="body"/>
          </p:nvPr>
        </p:nvSpPr>
        <p:spPr>
          <a:xfrm>
            <a:off x="493956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6" name="PlaceHolder 3"/>
          <p:cNvSpPr>
            <a:spLocks noGrp="1"/>
          </p:cNvSpPr>
          <p:nvPr>
            <p:ph type="body"/>
          </p:nvPr>
        </p:nvSpPr>
        <p:spPr>
          <a:xfrm>
            <a:off x="623700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4"/>
          <p:cNvSpPr>
            <a:spLocks noGrp="1"/>
          </p:cNvSpPr>
          <p:nvPr>
            <p:ph type="body"/>
          </p:nvPr>
        </p:nvSpPr>
        <p:spPr>
          <a:xfrm>
            <a:off x="753408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8" name="PlaceHolder 5"/>
          <p:cNvSpPr>
            <a:spLocks noGrp="1"/>
          </p:cNvSpPr>
          <p:nvPr>
            <p:ph type="body"/>
          </p:nvPr>
        </p:nvSpPr>
        <p:spPr>
          <a:xfrm>
            <a:off x="493956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79" name="PlaceHolder 6"/>
          <p:cNvSpPr>
            <a:spLocks noGrp="1"/>
          </p:cNvSpPr>
          <p:nvPr>
            <p:ph type="body"/>
          </p:nvPr>
        </p:nvSpPr>
        <p:spPr>
          <a:xfrm>
            <a:off x="623700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80" name="PlaceHolder 7"/>
          <p:cNvSpPr>
            <a:spLocks noGrp="1"/>
          </p:cNvSpPr>
          <p:nvPr>
            <p:ph type="body"/>
          </p:nvPr>
        </p:nvSpPr>
        <p:spPr>
          <a:xfrm>
            <a:off x="753408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86" name="PlaceHolder 2"/>
          <p:cNvSpPr>
            <a:spLocks noGrp="1"/>
          </p:cNvSpPr>
          <p:nvPr>
            <p:ph type="subTitle"/>
          </p:nvPr>
        </p:nvSpPr>
        <p:spPr>
          <a:xfrm>
            <a:off x="4939560" y="724320"/>
            <a:ext cx="3836520" cy="36946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88" name="PlaceHolder 2"/>
          <p:cNvSpPr>
            <a:spLocks noGrp="1"/>
          </p:cNvSpPr>
          <p:nvPr>
            <p:ph type="body"/>
          </p:nvPr>
        </p:nvSpPr>
        <p:spPr>
          <a:xfrm>
            <a:off x="4939560" y="724320"/>
            <a:ext cx="383652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90"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91"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7" name="PlaceHolder 2"/>
          <p:cNvSpPr>
            <a:spLocks noGrp="1"/>
          </p:cNvSpPr>
          <p:nvPr>
            <p:ph type="body"/>
          </p:nvPr>
        </p:nvSpPr>
        <p:spPr>
          <a:xfrm>
            <a:off x="4939560" y="724320"/>
            <a:ext cx="383652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265680" y="897840"/>
            <a:ext cx="4044960" cy="10287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95"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96"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97"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99"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00"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1" name="PlaceHolder 4"/>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03"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4"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5" name="PlaceHolder 4"/>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07" name="PlaceHolder 2"/>
          <p:cNvSpPr>
            <a:spLocks noGrp="1"/>
          </p:cNvSpPr>
          <p:nvPr>
            <p:ph type="body"/>
          </p:nvPr>
        </p:nvSpPr>
        <p:spPr>
          <a:xfrm>
            <a:off x="4939560" y="72432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8" name="PlaceHolder 3"/>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10"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1"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2"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3" name="PlaceHolder 5"/>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15" name="PlaceHolder 2"/>
          <p:cNvSpPr>
            <a:spLocks noGrp="1"/>
          </p:cNvSpPr>
          <p:nvPr>
            <p:ph type="body"/>
          </p:nvPr>
        </p:nvSpPr>
        <p:spPr>
          <a:xfrm>
            <a:off x="493956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6" name="PlaceHolder 3"/>
          <p:cNvSpPr>
            <a:spLocks noGrp="1"/>
          </p:cNvSpPr>
          <p:nvPr>
            <p:ph type="body"/>
          </p:nvPr>
        </p:nvSpPr>
        <p:spPr>
          <a:xfrm>
            <a:off x="623700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7" name="PlaceHolder 4"/>
          <p:cNvSpPr>
            <a:spLocks noGrp="1"/>
          </p:cNvSpPr>
          <p:nvPr>
            <p:ph type="body"/>
          </p:nvPr>
        </p:nvSpPr>
        <p:spPr>
          <a:xfrm>
            <a:off x="753408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8" name="PlaceHolder 5"/>
          <p:cNvSpPr>
            <a:spLocks noGrp="1"/>
          </p:cNvSpPr>
          <p:nvPr>
            <p:ph type="body"/>
          </p:nvPr>
        </p:nvSpPr>
        <p:spPr>
          <a:xfrm>
            <a:off x="493956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9" name="PlaceHolder 6"/>
          <p:cNvSpPr>
            <a:spLocks noGrp="1"/>
          </p:cNvSpPr>
          <p:nvPr>
            <p:ph type="body"/>
          </p:nvPr>
        </p:nvSpPr>
        <p:spPr>
          <a:xfrm>
            <a:off x="623700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20" name="PlaceHolder 7"/>
          <p:cNvSpPr>
            <a:spLocks noGrp="1"/>
          </p:cNvSpPr>
          <p:nvPr>
            <p:ph type="body"/>
          </p:nvPr>
        </p:nvSpPr>
        <p:spPr>
          <a:xfrm>
            <a:off x="753408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25" name="PlaceHolder 2"/>
          <p:cNvSpPr>
            <a:spLocks noGrp="1"/>
          </p:cNvSpPr>
          <p:nvPr>
            <p:ph type="subTitle"/>
          </p:nvPr>
        </p:nvSpPr>
        <p:spPr>
          <a:xfrm>
            <a:off x="4939560" y="724320"/>
            <a:ext cx="3836520" cy="36946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27" name="PlaceHolder 2"/>
          <p:cNvSpPr>
            <a:spLocks noGrp="1"/>
          </p:cNvSpPr>
          <p:nvPr>
            <p:ph type="body"/>
          </p:nvPr>
        </p:nvSpPr>
        <p:spPr>
          <a:xfrm>
            <a:off x="4939560" y="724320"/>
            <a:ext cx="383652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9"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0"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29"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30"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265680" y="897840"/>
            <a:ext cx="4044960" cy="10287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34"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35"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36"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38"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39"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40" name="PlaceHolder 4"/>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42"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43"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44" name="PlaceHolder 4"/>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46" name="PlaceHolder 2"/>
          <p:cNvSpPr>
            <a:spLocks noGrp="1"/>
          </p:cNvSpPr>
          <p:nvPr>
            <p:ph type="body"/>
          </p:nvPr>
        </p:nvSpPr>
        <p:spPr>
          <a:xfrm>
            <a:off x="4939560" y="72432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47" name="PlaceHolder 3"/>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49"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0"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1"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2" name="PlaceHolder 5"/>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54" name="PlaceHolder 2"/>
          <p:cNvSpPr>
            <a:spLocks noGrp="1"/>
          </p:cNvSpPr>
          <p:nvPr>
            <p:ph type="body"/>
          </p:nvPr>
        </p:nvSpPr>
        <p:spPr>
          <a:xfrm>
            <a:off x="493956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5" name="PlaceHolder 3"/>
          <p:cNvSpPr>
            <a:spLocks noGrp="1"/>
          </p:cNvSpPr>
          <p:nvPr>
            <p:ph type="body"/>
          </p:nvPr>
        </p:nvSpPr>
        <p:spPr>
          <a:xfrm>
            <a:off x="623700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6" name="PlaceHolder 4"/>
          <p:cNvSpPr>
            <a:spLocks noGrp="1"/>
          </p:cNvSpPr>
          <p:nvPr>
            <p:ph type="body"/>
          </p:nvPr>
        </p:nvSpPr>
        <p:spPr>
          <a:xfrm>
            <a:off x="753408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7" name="PlaceHolder 5"/>
          <p:cNvSpPr>
            <a:spLocks noGrp="1"/>
          </p:cNvSpPr>
          <p:nvPr>
            <p:ph type="body"/>
          </p:nvPr>
        </p:nvSpPr>
        <p:spPr>
          <a:xfrm>
            <a:off x="493956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8" name="PlaceHolder 6"/>
          <p:cNvSpPr>
            <a:spLocks noGrp="1"/>
          </p:cNvSpPr>
          <p:nvPr>
            <p:ph type="body"/>
          </p:nvPr>
        </p:nvSpPr>
        <p:spPr>
          <a:xfrm>
            <a:off x="623700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9" name="PlaceHolder 7"/>
          <p:cNvSpPr>
            <a:spLocks noGrp="1"/>
          </p:cNvSpPr>
          <p:nvPr>
            <p:ph type="body"/>
          </p:nvPr>
        </p:nvSpPr>
        <p:spPr>
          <a:xfrm>
            <a:off x="753408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65" name="PlaceHolder 2"/>
          <p:cNvSpPr>
            <a:spLocks noGrp="1"/>
          </p:cNvSpPr>
          <p:nvPr>
            <p:ph type="subTitle"/>
          </p:nvPr>
        </p:nvSpPr>
        <p:spPr>
          <a:xfrm>
            <a:off x="4939560" y="724320"/>
            <a:ext cx="3836520" cy="36946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67" name="PlaceHolder 2"/>
          <p:cNvSpPr>
            <a:spLocks noGrp="1"/>
          </p:cNvSpPr>
          <p:nvPr>
            <p:ph type="body"/>
          </p:nvPr>
        </p:nvSpPr>
        <p:spPr>
          <a:xfrm>
            <a:off x="4939560" y="724320"/>
            <a:ext cx="383652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69"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70"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265680" y="897840"/>
            <a:ext cx="4044960" cy="10287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74"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75"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76"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78"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79"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80" name="PlaceHolder 4"/>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82"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83"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84" name="PlaceHolder 4"/>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86" name="PlaceHolder 2"/>
          <p:cNvSpPr>
            <a:spLocks noGrp="1"/>
          </p:cNvSpPr>
          <p:nvPr>
            <p:ph type="body"/>
          </p:nvPr>
        </p:nvSpPr>
        <p:spPr>
          <a:xfrm>
            <a:off x="4939560" y="72432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87" name="PlaceHolder 3"/>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89"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0"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1"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2" name="PlaceHolder 5"/>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265680" y="897840"/>
            <a:ext cx="4044960" cy="10287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94" name="PlaceHolder 2"/>
          <p:cNvSpPr>
            <a:spLocks noGrp="1"/>
          </p:cNvSpPr>
          <p:nvPr>
            <p:ph type="body"/>
          </p:nvPr>
        </p:nvSpPr>
        <p:spPr>
          <a:xfrm>
            <a:off x="493956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5" name="PlaceHolder 3"/>
          <p:cNvSpPr>
            <a:spLocks noGrp="1"/>
          </p:cNvSpPr>
          <p:nvPr>
            <p:ph type="body"/>
          </p:nvPr>
        </p:nvSpPr>
        <p:spPr>
          <a:xfrm>
            <a:off x="623700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6" name="PlaceHolder 4"/>
          <p:cNvSpPr>
            <a:spLocks noGrp="1"/>
          </p:cNvSpPr>
          <p:nvPr>
            <p:ph type="body"/>
          </p:nvPr>
        </p:nvSpPr>
        <p:spPr>
          <a:xfrm>
            <a:off x="753408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7" name="PlaceHolder 5"/>
          <p:cNvSpPr>
            <a:spLocks noGrp="1"/>
          </p:cNvSpPr>
          <p:nvPr>
            <p:ph type="body"/>
          </p:nvPr>
        </p:nvSpPr>
        <p:spPr>
          <a:xfrm>
            <a:off x="493956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8" name="PlaceHolder 6"/>
          <p:cNvSpPr>
            <a:spLocks noGrp="1"/>
          </p:cNvSpPr>
          <p:nvPr>
            <p:ph type="body"/>
          </p:nvPr>
        </p:nvSpPr>
        <p:spPr>
          <a:xfrm>
            <a:off x="623700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99" name="PlaceHolder 7"/>
          <p:cNvSpPr>
            <a:spLocks noGrp="1"/>
          </p:cNvSpPr>
          <p:nvPr>
            <p:ph type="body"/>
          </p:nvPr>
        </p:nvSpPr>
        <p:spPr>
          <a:xfrm>
            <a:off x="753408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05" name="PlaceHolder 2"/>
          <p:cNvSpPr>
            <a:spLocks noGrp="1"/>
          </p:cNvSpPr>
          <p:nvPr>
            <p:ph type="subTitle"/>
          </p:nvPr>
        </p:nvSpPr>
        <p:spPr>
          <a:xfrm>
            <a:off x="4939560" y="724320"/>
            <a:ext cx="3836520" cy="36946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07" name="PlaceHolder 2"/>
          <p:cNvSpPr>
            <a:spLocks noGrp="1"/>
          </p:cNvSpPr>
          <p:nvPr>
            <p:ph type="body"/>
          </p:nvPr>
        </p:nvSpPr>
        <p:spPr>
          <a:xfrm>
            <a:off x="4939560" y="724320"/>
            <a:ext cx="383652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09"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210"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265680" y="897840"/>
            <a:ext cx="4044960" cy="10287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14"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15"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216"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18"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219"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20" name="PlaceHolder 4"/>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22"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23"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24" name="PlaceHolder 4"/>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4"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 name="PlaceHolder 3"/>
          <p:cNvSpPr>
            <a:spLocks noGrp="1"/>
          </p:cNvSpPr>
          <p:nvPr>
            <p:ph type="body"/>
          </p:nvPr>
        </p:nvSpPr>
        <p:spPr>
          <a:xfrm>
            <a:off x="690552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6"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26" name="PlaceHolder 2"/>
          <p:cNvSpPr>
            <a:spLocks noGrp="1"/>
          </p:cNvSpPr>
          <p:nvPr>
            <p:ph type="body"/>
          </p:nvPr>
        </p:nvSpPr>
        <p:spPr>
          <a:xfrm>
            <a:off x="4939560" y="72432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27" name="PlaceHolder 3"/>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29"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0"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1" name="PlaceHolder 4"/>
          <p:cNvSpPr>
            <a:spLocks noGrp="1"/>
          </p:cNvSpPr>
          <p:nvPr>
            <p:ph type="body"/>
          </p:nvPr>
        </p:nvSpPr>
        <p:spPr>
          <a:xfrm>
            <a:off x="493956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2" name="PlaceHolder 5"/>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34" name="PlaceHolder 2"/>
          <p:cNvSpPr>
            <a:spLocks noGrp="1"/>
          </p:cNvSpPr>
          <p:nvPr>
            <p:ph type="body"/>
          </p:nvPr>
        </p:nvSpPr>
        <p:spPr>
          <a:xfrm>
            <a:off x="493956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5" name="PlaceHolder 3"/>
          <p:cNvSpPr>
            <a:spLocks noGrp="1"/>
          </p:cNvSpPr>
          <p:nvPr>
            <p:ph type="body"/>
          </p:nvPr>
        </p:nvSpPr>
        <p:spPr>
          <a:xfrm>
            <a:off x="623700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6" name="PlaceHolder 4"/>
          <p:cNvSpPr>
            <a:spLocks noGrp="1"/>
          </p:cNvSpPr>
          <p:nvPr>
            <p:ph type="body"/>
          </p:nvPr>
        </p:nvSpPr>
        <p:spPr>
          <a:xfrm>
            <a:off x="7534080" y="72432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7" name="PlaceHolder 5"/>
          <p:cNvSpPr>
            <a:spLocks noGrp="1"/>
          </p:cNvSpPr>
          <p:nvPr>
            <p:ph type="body"/>
          </p:nvPr>
        </p:nvSpPr>
        <p:spPr>
          <a:xfrm>
            <a:off x="493956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8" name="PlaceHolder 6"/>
          <p:cNvSpPr>
            <a:spLocks noGrp="1"/>
          </p:cNvSpPr>
          <p:nvPr>
            <p:ph type="body"/>
          </p:nvPr>
        </p:nvSpPr>
        <p:spPr>
          <a:xfrm>
            <a:off x="623700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9" name="PlaceHolder 7"/>
          <p:cNvSpPr>
            <a:spLocks noGrp="1"/>
          </p:cNvSpPr>
          <p:nvPr>
            <p:ph type="body"/>
          </p:nvPr>
        </p:nvSpPr>
        <p:spPr>
          <a:xfrm>
            <a:off x="7534080" y="2654280"/>
            <a:ext cx="123516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18" name="PlaceHolder 2"/>
          <p:cNvSpPr>
            <a:spLocks noGrp="1"/>
          </p:cNvSpPr>
          <p:nvPr>
            <p:ph type="body"/>
          </p:nvPr>
        </p:nvSpPr>
        <p:spPr>
          <a:xfrm>
            <a:off x="4939560" y="724320"/>
            <a:ext cx="1872000" cy="3694680"/>
          </a:xfrm>
          <a:prstGeom prst="rect">
            <a:avLst/>
          </a:prstGeom>
        </p:spPr>
        <p:txBody>
          <a:bodyPr lIns="0" rIns="0" tIns="0" bIns="0">
            <a:normAutofit/>
          </a:bodyPr>
          <a:p>
            <a:endParaRPr b="0" lang="en-US" sz="1400" spc="-1" strike="noStrike">
              <a:solidFill>
                <a:srgbClr val="000000"/>
              </a:solidFill>
              <a:latin typeface="Arial"/>
            </a:endParaRPr>
          </a:p>
        </p:txBody>
      </p:sp>
      <p:sp>
        <p:nvSpPr>
          <p:cNvPr id="19"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0" name="PlaceHolder 4"/>
          <p:cNvSpPr>
            <a:spLocks noGrp="1"/>
          </p:cNvSpPr>
          <p:nvPr>
            <p:ph type="body"/>
          </p:nvPr>
        </p:nvSpPr>
        <p:spPr>
          <a:xfrm>
            <a:off x="6905520" y="265428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65680" y="747000"/>
            <a:ext cx="4044960" cy="2284200"/>
          </a:xfrm>
          <a:prstGeom prst="rect">
            <a:avLst/>
          </a:prstGeom>
        </p:spPr>
        <p:txBody>
          <a:bodyPr lIns="0" rIns="0" tIns="0" bIns="0" anchor="ctr"/>
          <a:p>
            <a:endParaRPr b="0" lang="en-US" sz="1400" spc="-1" strike="noStrike">
              <a:solidFill>
                <a:srgbClr val="000000"/>
              </a:solidFill>
              <a:latin typeface="Arial"/>
            </a:endParaRPr>
          </a:p>
        </p:txBody>
      </p:sp>
      <p:sp>
        <p:nvSpPr>
          <p:cNvPr id="22" name="PlaceHolder 2"/>
          <p:cNvSpPr>
            <a:spLocks noGrp="1"/>
          </p:cNvSpPr>
          <p:nvPr>
            <p:ph type="body"/>
          </p:nvPr>
        </p:nvSpPr>
        <p:spPr>
          <a:xfrm>
            <a:off x="493956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 name="PlaceHolder 3"/>
          <p:cNvSpPr>
            <a:spLocks noGrp="1"/>
          </p:cNvSpPr>
          <p:nvPr>
            <p:ph type="body"/>
          </p:nvPr>
        </p:nvSpPr>
        <p:spPr>
          <a:xfrm>
            <a:off x="6905520" y="724320"/>
            <a:ext cx="1872000" cy="1762200"/>
          </a:xfrm>
          <a:prstGeom prst="rect">
            <a:avLst/>
          </a:prstGeom>
        </p:spPr>
        <p:txBody>
          <a:bodyPr lIns="0" rIns="0" tIns="0" bIns="0">
            <a:normAutofit/>
          </a:bodyPr>
          <a:p>
            <a:endParaRPr b="0" lang="en-US" sz="1400" spc="-1" strike="noStrike">
              <a:solidFill>
                <a:srgbClr val="000000"/>
              </a:solidFill>
              <a:latin typeface="Arial"/>
            </a:endParaRPr>
          </a:p>
        </p:txBody>
      </p:sp>
      <p:sp>
        <p:nvSpPr>
          <p:cNvPr id="24" name="PlaceHolder 4"/>
          <p:cNvSpPr>
            <a:spLocks noGrp="1"/>
          </p:cNvSpPr>
          <p:nvPr>
            <p:ph type="body"/>
          </p:nvPr>
        </p:nvSpPr>
        <p:spPr>
          <a:xfrm>
            <a:off x="4939560" y="2654280"/>
            <a:ext cx="3836520" cy="176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6c53"/>
        </a:solidFill>
      </p:bgPr>
    </p:bg>
    <p:spTree>
      <p:nvGrpSpPr>
        <p:cNvPr id="1" name=""/>
        <p:cNvGrpSpPr/>
        <p:nvPr/>
      </p:nvGrpSpPr>
      <p:grpSpPr>
        <a:xfrm>
          <a:off x="0" y="0"/>
          <a:ext cx="0" cy="0"/>
          <a:chOff x="0" y="0"/>
          <a:chExt cx="0" cy="0"/>
        </a:xfrm>
      </p:grpSpPr>
      <p:pic>
        <p:nvPicPr>
          <p:cNvPr id="0" name="Google Shape;75;p15" descr=""/>
          <p:cNvPicPr/>
          <p:nvPr/>
        </p:nvPicPr>
        <p:blipFill>
          <a:blip r:embed="rId2"/>
          <a:srcRect l="0" t="8500" r="0" b="0"/>
          <a:stretch/>
        </p:blipFill>
        <p:spPr>
          <a:xfrm>
            <a:off x="0" y="0"/>
            <a:ext cx="9143640" cy="5143320"/>
          </a:xfrm>
          <a:prstGeom prst="rect">
            <a:avLst/>
          </a:prstGeom>
          <a:ln>
            <a:noFill/>
          </a:ln>
        </p:spPr>
      </p:pic>
      <p:sp>
        <p:nvSpPr>
          <p:cNvPr id="1" name="PlaceHolder 1"/>
          <p:cNvSpPr>
            <a:spLocks noGrp="1"/>
          </p:cNvSpPr>
          <p:nvPr>
            <p:ph type="title"/>
          </p:nvPr>
        </p:nvSpPr>
        <p:spPr>
          <a:xfrm>
            <a:off x="1396800" y="646920"/>
            <a:ext cx="6331320" cy="2607840"/>
          </a:xfrm>
          <a:prstGeom prst="rect">
            <a:avLst/>
          </a:prstGeom>
        </p:spPr>
        <p:txBody>
          <a:bodyPr tIns="91440" bIns="91440" anchor="b"/>
          <a:p>
            <a:r>
              <a:rPr b="0" lang="en-US" sz="4800" spc="-1" strike="noStrike">
                <a:solidFill>
                  <a:srgbClr val="000000"/>
                </a:solidFill>
                <a:latin typeface="Arial"/>
              </a:rPr>
              <a:t>Click to edit the </a:t>
            </a:r>
            <a:r>
              <a:rPr b="0" lang="en-US" sz="4800" spc="-1" strike="noStrike">
                <a:solidFill>
                  <a:srgbClr val="000000"/>
                </a:solidFill>
                <a:latin typeface="Arial"/>
              </a:rPr>
              <a:t>title text format</a:t>
            </a:r>
            <a:endParaRPr b="0" lang="en-US" sz="4800" spc="-1" strike="noStrike">
              <a:solidFill>
                <a:srgbClr val="000000"/>
              </a:solidFill>
              <a:latin typeface="Arial"/>
            </a:endParaRPr>
          </a:p>
        </p:txBody>
      </p:sp>
      <p:sp>
        <p:nvSpPr>
          <p:cNvPr id="2" name="PlaceHolder 2"/>
          <p:cNvSpPr>
            <a:spLocks noGrp="1"/>
          </p:cNvSpPr>
          <p:nvPr>
            <p:ph type="sldNum"/>
          </p:nvPr>
        </p:nvSpPr>
        <p:spPr>
          <a:xfrm>
            <a:off x="8498160" y="4688640"/>
            <a:ext cx="548280" cy="393120"/>
          </a:xfrm>
          <a:prstGeom prst="rect">
            <a:avLst/>
          </a:prstGeom>
        </p:spPr>
        <p:txBody>
          <a:bodyPr tIns="91440" bIns="91440" anchor="ctr"/>
          <a:p>
            <a:pPr algn="r">
              <a:lnSpc>
                <a:spcPct val="100000"/>
              </a:lnSpc>
            </a:pPr>
            <a:fld id="{469A3DD5-E117-46DD-A6E2-D8AD11F6E59A}" type="slidenum">
              <a:rPr b="0" lang="en-US" sz="1000" spc="-1" strike="noStrike">
                <a:solidFill>
                  <a:srgbClr val="ffffff"/>
                </a:solidFill>
                <a:latin typeface="Lato"/>
                <a:ea typeface="Lato"/>
              </a:rPr>
              <a:t>&lt;number&gt;</a:t>
            </a:fld>
            <a:endParaRPr b="0" lang="en-US" sz="1000" spc="-1" strike="noStrike">
              <a:latin typeface="Times New Roman"/>
            </a:endParaRPr>
          </a:p>
        </p:txBody>
      </p:sp>
      <p:sp>
        <p:nvSpPr>
          <p:cNvPr id="3"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a:t>
            </a:r>
            <a:r>
              <a:rPr b="0" lang="en-US" sz="2000" spc="-1" strike="noStrike">
                <a:solidFill>
                  <a:srgbClr val="000000"/>
                </a:solidFill>
                <a:latin typeface="Arial"/>
              </a:rPr>
              <a:t>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a:t>
            </a:r>
            <a:r>
              <a:rPr b="0" lang="en-US" sz="2000" spc="-1" strike="noStrike">
                <a:solidFill>
                  <a:srgbClr val="000000"/>
                </a:solidFill>
                <a:latin typeface="Arial"/>
              </a:rPr>
              <a:t>Outline </a:t>
            </a:r>
            <a:r>
              <a:rPr b="0" lang="en-US" sz="2000" spc="-1" strike="noStrike">
                <a:solidFill>
                  <a:srgbClr val="000000"/>
                </a:solidFill>
                <a:latin typeface="Arial"/>
              </a:rPr>
              <a:t>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a:t>
            </a:r>
            <a:r>
              <a:rPr b="0" lang="en-US" sz="2000" spc="-1" strike="noStrike">
                <a:solidFill>
                  <a:srgbClr val="000000"/>
                </a:solidFill>
                <a:latin typeface="Arial"/>
              </a:rPr>
              <a:t>th </a:t>
            </a:r>
            <a:r>
              <a:rPr b="0" lang="en-US" sz="2000" spc="-1" strike="noStrike">
                <a:solidFill>
                  <a:srgbClr val="000000"/>
                </a:solidFill>
                <a:latin typeface="Arial"/>
              </a:rPr>
              <a:t>Outlin</a:t>
            </a:r>
            <a:r>
              <a:rPr b="0" lang="en-US" sz="2000" spc="-1" strike="noStrike">
                <a:solidFill>
                  <a:srgbClr val="000000"/>
                </a:solidFill>
                <a:latin typeface="Arial"/>
              </a:rPr>
              <a:t>e </a:t>
            </a:r>
            <a:r>
              <a:rPr b="0" lang="en-US" sz="2000" spc="-1" strike="noStrike">
                <a:solidFill>
                  <a:srgbClr val="000000"/>
                </a:solidFill>
                <a:latin typeface="Arial"/>
              </a:rPr>
              <a:t>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noFill/>
      </p:bgPr>
    </p:bg>
    <p:spTree>
      <p:nvGrpSpPr>
        <p:cNvPr id="1" name=""/>
        <p:cNvGrpSpPr/>
        <p:nvPr/>
      </p:nvGrpSpPr>
      <p:grpSpPr>
        <a:xfrm>
          <a:off x="0" y="0"/>
          <a:ext cx="0" cy="0"/>
          <a:chOff x="0" y="0"/>
          <a:chExt cx="0" cy="0"/>
        </a:xfrm>
      </p:grpSpPr>
      <p:sp>
        <p:nvSpPr>
          <p:cNvPr id="40" name="CustomShape 1"/>
          <p:cNvSpPr/>
          <p:nvPr/>
        </p:nvSpPr>
        <p:spPr>
          <a:xfrm>
            <a:off x="4572000" y="0"/>
            <a:ext cx="4571640" cy="5143320"/>
          </a:xfrm>
          <a:prstGeom prst="rect">
            <a:avLst/>
          </a:prstGeom>
          <a:solidFill>
            <a:srgbClr val="fe6c53"/>
          </a:solidFill>
          <a:ln>
            <a:noFill/>
          </a:ln>
        </p:spPr>
        <p:style>
          <a:lnRef idx="0"/>
          <a:fillRef idx="0"/>
          <a:effectRef idx="0"/>
          <a:fontRef idx="minor"/>
        </p:style>
      </p:sp>
      <p:sp>
        <p:nvSpPr>
          <p:cNvPr id="41" name="PlaceHolder 2"/>
          <p:cNvSpPr>
            <a:spLocks noGrp="1"/>
          </p:cNvSpPr>
          <p:nvPr>
            <p:ph type="title"/>
          </p:nvPr>
        </p:nvSpPr>
        <p:spPr>
          <a:xfrm>
            <a:off x="265680" y="747000"/>
            <a:ext cx="4044960" cy="2284200"/>
          </a:xfrm>
          <a:prstGeom prst="rect">
            <a:avLst/>
          </a:prstGeom>
        </p:spPr>
        <p:txBody>
          <a:bodyPr tIns="91440" bIns="91440" anchor="b"/>
          <a:p>
            <a:r>
              <a:rPr b="0" lang="en-US" sz="3600" spc="-1" strike="noStrike">
                <a:solidFill>
                  <a:srgbClr val="000000"/>
                </a:solidFill>
                <a:latin typeface="Arial"/>
              </a:rPr>
              <a:t>Click to edit the title text format</a:t>
            </a:r>
            <a:endParaRPr b="0" lang="en-US" sz="3600" spc="-1" strike="noStrike">
              <a:solidFill>
                <a:srgbClr val="000000"/>
              </a:solidFill>
              <a:latin typeface="Arial"/>
            </a:endParaRPr>
          </a:p>
        </p:txBody>
      </p:sp>
      <p:sp>
        <p:nvSpPr>
          <p:cNvPr id="42" name="PlaceHolder 3"/>
          <p:cNvSpPr>
            <a:spLocks noGrp="1"/>
          </p:cNvSpPr>
          <p:nvPr>
            <p:ph type="body"/>
          </p:nvPr>
        </p:nvSpPr>
        <p:spPr>
          <a:xfrm>
            <a:off x="4939560" y="724320"/>
            <a:ext cx="3836520" cy="3694680"/>
          </a:xfrm>
          <a:prstGeom prst="rect">
            <a:avLst/>
          </a:prstGeom>
        </p:spPr>
        <p:txBody>
          <a:bodyPr tIns="91440" bIns="91440" anchor="ct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3" name="PlaceHolder 4"/>
          <p:cNvSpPr>
            <a:spLocks noGrp="1"/>
          </p:cNvSpPr>
          <p:nvPr>
            <p:ph type="sldNum"/>
          </p:nvPr>
        </p:nvSpPr>
        <p:spPr>
          <a:xfrm>
            <a:off x="8498160" y="4688640"/>
            <a:ext cx="548280" cy="393120"/>
          </a:xfrm>
          <a:prstGeom prst="rect">
            <a:avLst/>
          </a:prstGeom>
        </p:spPr>
        <p:txBody>
          <a:bodyPr tIns="91440" bIns="91440" anchor="ctr"/>
          <a:p>
            <a:pPr algn="r">
              <a:lnSpc>
                <a:spcPct val="100000"/>
              </a:lnSpc>
            </a:pPr>
            <a:fld id="{60F7821D-9F0A-4107-8F8D-689F3F1340E5}" type="slidenum">
              <a:rPr b="0" lang="en-US" sz="1000" spc="-1" strike="noStrike">
                <a:solidFill>
                  <a:srgbClr val="ffffff"/>
                </a:solidFill>
                <a:latin typeface="Lato"/>
                <a:ea typeface="Lato"/>
              </a:rPr>
              <a:t>&lt;number&gt;</a:t>
            </a:fld>
            <a:endParaRPr b="0" lang="en-US" sz="1000" spc="-1" strike="noStrike">
              <a:latin typeface="Times New Roman"/>
            </a:endParaRPr>
          </a:p>
        </p:txBody>
      </p:sp>
      <p:pic>
        <p:nvPicPr>
          <p:cNvPr id="44" name="Google Shape;54;p10" descr=""/>
          <p:cNvPicPr/>
          <p:nvPr/>
        </p:nvPicPr>
        <p:blipFill>
          <a:blip r:embed="rId2"/>
          <a:srcRect l="51248" t="10800" r="0" b="0"/>
          <a:stretch/>
        </p:blipFill>
        <p:spPr>
          <a:xfrm>
            <a:off x="4572000" y="0"/>
            <a:ext cx="4571640" cy="514332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6c53"/>
        </a:solidFill>
      </p:bgPr>
    </p:bg>
    <p:spTree>
      <p:nvGrpSpPr>
        <p:cNvPr id="1" name=""/>
        <p:cNvGrpSpPr/>
        <p:nvPr/>
      </p:nvGrpSpPr>
      <p:grpSpPr>
        <a:xfrm>
          <a:off x="0" y="0"/>
          <a:ext cx="0" cy="0"/>
          <a:chOff x="0" y="0"/>
          <a:chExt cx="0" cy="0"/>
        </a:xfrm>
      </p:grpSpPr>
      <p:pic>
        <p:nvPicPr>
          <p:cNvPr id="81" name="Google Shape;10;p2" descr=""/>
          <p:cNvPicPr/>
          <p:nvPr/>
        </p:nvPicPr>
        <p:blipFill>
          <a:blip r:embed="rId2"/>
          <a:srcRect l="0" t="8500" r="0" b="0"/>
          <a:stretch/>
        </p:blipFill>
        <p:spPr>
          <a:xfrm>
            <a:off x="0" y="0"/>
            <a:ext cx="9143640" cy="5143320"/>
          </a:xfrm>
          <a:prstGeom prst="rect">
            <a:avLst/>
          </a:prstGeom>
          <a:ln>
            <a:noFill/>
          </a:ln>
        </p:spPr>
      </p:pic>
      <p:sp>
        <p:nvSpPr>
          <p:cNvPr id="82" name="PlaceHolder 1"/>
          <p:cNvSpPr>
            <a:spLocks noGrp="1"/>
          </p:cNvSpPr>
          <p:nvPr>
            <p:ph type="title"/>
          </p:nvPr>
        </p:nvSpPr>
        <p:spPr>
          <a:xfrm>
            <a:off x="1396800" y="646920"/>
            <a:ext cx="6331320" cy="2607840"/>
          </a:xfrm>
          <a:prstGeom prst="rect">
            <a:avLst/>
          </a:prstGeom>
        </p:spPr>
        <p:txBody>
          <a:bodyPr tIns="91440" bIns="91440" anchor="b"/>
          <a:p>
            <a:r>
              <a:rPr b="0" lang="en-US" sz="4800" spc="-1" strike="noStrike">
                <a:solidFill>
                  <a:srgbClr val="000000"/>
                </a:solidFill>
                <a:latin typeface="Arial"/>
              </a:rPr>
              <a:t>Click to edit the title text format</a:t>
            </a:r>
            <a:endParaRPr b="0" lang="en-US" sz="4800" spc="-1" strike="noStrike">
              <a:solidFill>
                <a:srgbClr val="000000"/>
              </a:solidFill>
              <a:latin typeface="Arial"/>
            </a:endParaRPr>
          </a:p>
        </p:txBody>
      </p:sp>
      <p:sp>
        <p:nvSpPr>
          <p:cNvPr id="83" name="PlaceHolder 2"/>
          <p:cNvSpPr>
            <a:spLocks noGrp="1"/>
          </p:cNvSpPr>
          <p:nvPr>
            <p:ph type="sldNum"/>
          </p:nvPr>
        </p:nvSpPr>
        <p:spPr>
          <a:xfrm>
            <a:off x="8498160" y="4688640"/>
            <a:ext cx="548280" cy="393120"/>
          </a:xfrm>
          <a:prstGeom prst="rect">
            <a:avLst/>
          </a:prstGeom>
        </p:spPr>
        <p:txBody>
          <a:bodyPr tIns="91440" bIns="91440" anchor="ctr"/>
          <a:p>
            <a:pPr algn="r">
              <a:lnSpc>
                <a:spcPct val="100000"/>
              </a:lnSpc>
            </a:pPr>
            <a:fld id="{08C0016E-0CC7-4837-9C9F-EBFAB44950CB}" type="slidenum">
              <a:rPr b="0" lang="en-US" sz="1000" spc="-1" strike="noStrike">
                <a:solidFill>
                  <a:srgbClr val="ffffff"/>
                </a:solidFill>
                <a:latin typeface="Lato"/>
                <a:ea typeface="Lato"/>
              </a:rPr>
              <a:t>&lt;number&gt;</a:t>
            </a:fld>
            <a:endParaRPr b="0" lang="en-US" sz="1000" spc="-1" strike="noStrike">
              <a:latin typeface="Times New Roman"/>
            </a:endParaRPr>
          </a:p>
        </p:txBody>
      </p:sp>
      <p:sp>
        <p:nvSpPr>
          <p:cNvPr id="84"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no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1406160" y="576000"/>
            <a:ext cx="6321240" cy="1019520"/>
          </a:xfrm>
          <a:prstGeom prst="rect">
            <a:avLst/>
          </a:prstGeom>
        </p:spPr>
        <p:txBody>
          <a:bodyPr tIns="91440" bIns="91440"/>
          <a:p>
            <a:r>
              <a:rPr b="0" lang="en-US" sz="3000" spc="-1" strike="noStrike">
                <a:solidFill>
                  <a:srgbClr val="000000"/>
                </a:solidFill>
                <a:latin typeface="Arial"/>
              </a:rPr>
              <a:t>Click to edit the title text format</a:t>
            </a:r>
            <a:endParaRPr b="0" lang="en-US" sz="3000" spc="-1" strike="noStrike">
              <a:solidFill>
                <a:srgbClr val="000000"/>
              </a:solidFill>
              <a:latin typeface="Arial"/>
            </a:endParaRPr>
          </a:p>
        </p:txBody>
      </p:sp>
      <p:sp>
        <p:nvSpPr>
          <p:cNvPr id="122" name="PlaceHolder 2"/>
          <p:cNvSpPr>
            <a:spLocks noGrp="1"/>
          </p:cNvSpPr>
          <p:nvPr>
            <p:ph type="body"/>
          </p:nvPr>
        </p:nvSpPr>
        <p:spPr>
          <a:xfrm>
            <a:off x="1416240" y="1595880"/>
            <a:ext cx="6321240" cy="3002040"/>
          </a:xfrm>
          <a:prstGeom prst="rect">
            <a:avLst/>
          </a:prstGeom>
        </p:spPr>
        <p:txBody>
          <a:bodyPr tIns="91440" bIns="91440"/>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23" name="PlaceHolder 3"/>
          <p:cNvSpPr>
            <a:spLocks noGrp="1"/>
          </p:cNvSpPr>
          <p:nvPr>
            <p:ph type="sldNum"/>
          </p:nvPr>
        </p:nvSpPr>
        <p:spPr>
          <a:xfrm>
            <a:off x="8498160" y="4688640"/>
            <a:ext cx="548280" cy="393120"/>
          </a:xfrm>
          <a:prstGeom prst="rect">
            <a:avLst/>
          </a:prstGeom>
        </p:spPr>
        <p:txBody>
          <a:bodyPr tIns="91440" bIns="91440" anchor="ctr"/>
          <a:p>
            <a:pPr algn="r">
              <a:lnSpc>
                <a:spcPct val="100000"/>
              </a:lnSpc>
            </a:pPr>
            <a:fld id="{E907AAC9-87F7-487C-8715-769583EC857E}" type="slidenum">
              <a:rPr b="0" lang="en-US" sz="1000" spc="-1" strike="noStrike">
                <a:solidFill>
                  <a:srgbClr val="000000"/>
                </a:solidFill>
                <a:latin typeface="Lato"/>
                <a:ea typeface="Lato"/>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3cda0"/>
        </a:solidFill>
      </p:bgPr>
    </p:bg>
    <p:spTree>
      <p:nvGrpSpPr>
        <p:cNvPr id="1" name=""/>
        <p:cNvGrpSpPr/>
        <p:nvPr/>
      </p:nvGrpSpPr>
      <p:grpSpPr>
        <a:xfrm>
          <a:off x="0" y="0"/>
          <a:ext cx="0" cy="0"/>
          <a:chOff x="0" y="0"/>
          <a:chExt cx="0" cy="0"/>
        </a:xfrm>
      </p:grpSpPr>
      <p:pic>
        <p:nvPicPr>
          <p:cNvPr id="160" name="Google Shape;15;p3" descr=""/>
          <p:cNvPicPr/>
          <p:nvPr/>
        </p:nvPicPr>
        <p:blipFill>
          <a:blip r:embed="rId2"/>
          <a:srcRect l="0" t="7995" r="0" b="0"/>
          <a:stretch/>
        </p:blipFill>
        <p:spPr>
          <a:xfrm>
            <a:off x="-25920" y="-68040"/>
            <a:ext cx="9213840" cy="5211360"/>
          </a:xfrm>
          <a:prstGeom prst="rect">
            <a:avLst/>
          </a:prstGeom>
          <a:ln>
            <a:noFill/>
          </a:ln>
        </p:spPr>
      </p:pic>
      <p:sp>
        <p:nvSpPr>
          <p:cNvPr id="161" name="PlaceHolder 1"/>
          <p:cNvSpPr>
            <a:spLocks noGrp="1"/>
          </p:cNvSpPr>
          <p:nvPr>
            <p:ph type="sldNum"/>
          </p:nvPr>
        </p:nvSpPr>
        <p:spPr>
          <a:xfrm>
            <a:off x="8498160" y="4688640"/>
            <a:ext cx="548280" cy="393120"/>
          </a:xfrm>
          <a:prstGeom prst="rect">
            <a:avLst/>
          </a:prstGeom>
        </p:spPr>
        <p:txBody>
          <a:bodyPr tIns="91440" bIns="91440" anchor="ctr"/>
          <a:p>
            <a:pPr algn="r">
              <a:lnSpc>
                <a:spcPct val="100000"/>
              </a:lnSpc>
            </a:pPr>
            <a:fld id="{36AACB0F-B21C-4126-8047-48A2AFD79B4C}" type="slidenum">
              <a:rPr b="0" lang="en-US" sz="1000" spc="-1" strike="noStrike">
                <a:solidFill>
                  <a:srgbClr val="ffffff"/>
                </a:solidFill>
                <a:latin typeface="Lato"/>
                <a:ea typeface="Lato"/>
              </a:rPr>
              <a:t>&lt;number&gt;</a:t>
            </a:fld>
            <a:endParaRPr b="0" lang="en-US" sz="1000" spc="-1" strike="noStrike">
              <a:latin typeface="Times New Roman"/>
            </a:endParaRPr>
          </a:p>
        </p:txBody>
      </p:sp>
      <p:sp>
        <p:nvSpPr>
          <p:cNvPr id="162" name="PlaceHolder 2"/>
          <p:cNvSpPr>
            <a:spLocks noGrp="1"/>
          </p:cNvSpPr>
          <p:nvPr>
            <p:ph type="title"/>
          </p:nvPr>
        </p:nvSpPr>
        <p:spPr>
          <a:xfrm>
            <a:off x="1396800" y="1334160"/>
            <a:ext cx="7233480" cy="1491120"/>
          </a:xfrm>
          <a:prstGeom prst="rect">
            <a:avLst/>
          </a:prstGeom>
        </p:spPr>
        <p:txBody>
          <a:bodyPr tIns="91440" bIns="91440" anchor="b"/>
          <a:p>
            <a:r>
              <a:rPr b="0" lang="en-US" sz="4800" spc="-1" strike="noStrike">
                <a:solidFill>
                  <a:srgbClr val="000000"/>
                </a:solidFill>
                <a:latin typeface="Arial"/>
              </a:rPr>
              <a:t>Click to edit the title text format</a:t>
            </a:r>
            <a:endParaRPr b="0" lang="en-US" sz="4800" spc="-1" strike="noStrike">
              <a:solidFill>
                <a:srgbClr val="000000"/>
              </a:solidFill>
              <a:latin typeface="Arial"/>
            </a:endParaRPr>
          </a:p>
        </p:txBody>
      </p:sp>
      <p:sp>
        <p:nvSpPr>
          <p:cNvPr id="163"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noFill/>
      </p:bgPr>
    </p:bg>
    <p:spTree>
      <p:nvGrpSpPr>
        <p:cNvPr id="1" name=""/>
        <p:cNvGrpSpPr/>
        <p:nvPr/>
      </p:nvGrpSpPr>
      <p:grpSpPr>
        <a:xfrm>
          <a:off x="0" y="0"/>
          <a:ext cx="0" cy="0"/>
          <a:chOff x="0" y="0"/>
          <a:chExt cx="0" cy="0"/>
        </a:xfrm>
      </p:grpSpPr>
      <p:pic>
        <p:nvPicPr>
          <p:cNvPr id="200" name="Google Shape;56;p11" descr=""/>
          <p:cNvPicPr/>
          <p:nvPr/>
        </p:nvPicPr>
        <p:blipFill>
          <a:blip r:embed="rId2"/>
          <a:srcRect l="0" t="0" r="45352" b="0"/>
          <a:stretch/>
        </p:blipFill>
        <p:spPr>
          <a:xfrm>
            <a:off x="0" y="0"/>
            <a:ext cx="4571640" cy="5143320"/>
          </a:xfrm>
          <a:prstGeom prst="rect">
            <a:avLst/>
          </a:prstGeom>
          <a:ln>
            <a:noFill/>
          </a:ln>
        </p:spPr>
      </p:pic>
      <p:sp>
        <p:nvSpPr>
          <p:cNvPr id="201" name="PlaceHolder 1"/>
          <p:cNvSpPr>
            <a:spLocks noGrp="1"/>
          </p:cNvSpPr>
          <p:nvPr>
            <p:ph type="title"/>
          </p:nvPr>
        </p:nvSpPr>
        <p:spPr>
          <a:xfrm>
            <a:off x="265680" y="747000"/>
            <a:ext cx="4044960" cy="2284200"/>
          </a:xfrm>
          <a:prstGeom prst="rect">
            <a:avLst/>
          </a:prstGeom>
        </p:spPr>
        <p:txBody>
          <a:bodyPr tIns="91440" bIns="91440" anchor="b"/>
          <a:p>
            <a:r>
              <a:rPr b="0" lang="en-US" sz="3600" spc="-1" strike="noStrike">
                <a:solidFill>
                  <a:srgbClr val="000000"/>
                </a:solidFill>
                <a:latin typeface="Arial"/>
              </a:rPr>
              <a:t>Click to edit the title text format</a:t>
            </a:r>
            <a:endParaRPr b="0" lang="en-US" sz="3600" spc="-1" strike="noStrike">
              <a:solidFill>
                <a:srgbClr val="000000"/>
              </a:solidFill>
              <a:latin typeface="Arial"/>
            </a:endParaRPr>
          </a:p>
        </p:txBody>
      </p:sp>
      <p:sp>
        <p:nvSpPr>
          <p:cNvPr id="202" name="PlaceHolder 2"/>
          <p:cNvSpPr>
            <a:spLocks noGrp="1"/>
          </p:cNvSpPr>
          <p:nvPr>
            <p:ph type="body"/>
          </p:nvPr>
        </p:nvSpPr>
        <p:spPr>
          <a:xfrm>
            <a:off x="4939560" y="724320"/>
            <a:ext cx="3836520" cy="3694680"/>
          </a:xfrm>
          <a:prstGeom prst="rect">
            <a:avLst/>
          </a:prstGeom>
        </p:spPr>
        <p:txBody>
          <a:bodyPr tIns="91440" bIns="91440" anchor="ct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03" name="PlaceHolder 3"/>
          <p:cNvSpPr>
            <a:spLocks noGrp="1"/>
          </p:cNvSpPr>
          <p:nvPr>
            <p:ph type="sldNum"/>
          </p:nvPr>
        </p:nvSpPr>
        <p:spPr>
          <a:xfrm>
            <a:off x="8498160" y="4688640"/>
            <a:ext cx="548280" cy="393120"/>
          </a:xfrm>
          <a:prstGeom prst="rect">
            <a:avLst/>
          </a:prstGeom>
        </p:spPr>
        <p:txBody>
          <a:bodyPr tIns="91440" bIns="91440" anchor="ctr"/>
          <a:p>
            <a:pPr algn="r">
              <a:lnSpc>
                <a:spcPct val="100000"/>
              </a:lnSpc>
            </a:pPr>
            <a:fld id="{DC6C0EEB-1480-412F-89EC-F400FC98640F}" type="slidenum">
              <a:rPr b="0" lang="en-US" sz="1000" spc="-1" strike="noStrike">
                <a:solidFill>
                  <a:srgbClr val="ffffff"/>
                </a:solidFill>
                <a:latin typeface="Lato"/>
                <a:ea typeface="Lato"/>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TextShape 1"/>
          <p:cNvSpPr txBox="1"/>
          <p:nvPr/>
        </p:nvSpPr>
        <p:spPr>
          <a:xfrm>
            <a:off x="1396800" y="646920"/>
            <a:ext cx="6331320" cy="2607840"/>
          </a:xfrm>
          <a:prstGeom prst="rect">
            <a:avLst/>
          </a:prstGeom>
          <a:noFill/>
          <a:ln>
            <a:noFill/>
          </a:ln>
        </p:spPr>
        <p:txBody>
          <a:bodyPr tIns="91440" bIns="91440" anchor="b"/>
          <a:p>
            <a:pPr>
              <a:lnSpc>
                <a:spcPct val="100000"/>
              </a:lnSpc>
            </a:pPr>
            <a:r>
              <a:rPr b="0" lang="en-US" sz="4800" spc="-1" strike="noStrike">
                <a:solidFill>
                  <a:srgbClr val="ffffff"/>
                </a:solidFill>
                <a:latin typeface="Open Sans ExtraBold"/>
                <a:ea typeface="Open Sans ExtraBold"/>
              </a:rPr>
              <a:t>Welkom bij </a:t>
            </a:r>
            <a:br/>
            <a:r>
              <a:rPr b="0" lang="en-US" sz="4800" spc="-1" strike="noStrike">
                <a:solidFill>
                  <a:srgbClr val="ffffff"/>
                </a:solidFill>
                <a:latin typeface="Open Sans ExtraBold"/>
                <a:ea typeface="Open Sans ExtraBold"/>
              </a:rPr>
              <a:t>de Duurzame Les</a:t>
            </a:r>
            <a:endParaRPr b="0" lang="en-US" sz="4800" spc="-1" strike="noStrike">
              <a:solidFill>
                <a:srgbClr val="000000"/>
              </a:solidFill>
              <a:latin typeface="Arial"/>
            </a:endParaRPr>
          </a:p>
        </p:txBody>
      </p:sp>
      <p:sp>
        <p:nvSpPr>
          <p:cNvPr id="241" name="TextShape 2"/>
          <p:cNvSpPr txBox="1"/>
          <p:nvPr/>
        </p:nvSpPr>
        <p:spPr>
          <a:xfrm>
            <a:off x="1415520" y="3255120"/>
            <a:ext cx="6331320" cy="1241280"/>
          </a:xfrm>
          <a:prstGeom prst="rect">
            <a:avLst/>
          </a:prstGeom>
          <a:noFill/>
          <a:ln>
            <a:noFill/>
          </a:ln>
        </p:spPr>
        <p:txBody>
          <a:bodyPr tIns="91440" bIns="91440"/>
          <a:p>
            <a:pPr>
              <a:lnSpc>
                <a:spcPct val="100000"/>
              </a:lnSpc>
            </a:pPr>
            <a:r>
              <a:rPr b="0" lang="en-US" sz="1800" spc="-1" strike="noStrike">
                <a:solidFill>
                  <a:srgbClr val="ffffff"/>
                </a:solidFill>
                <a:latin typeface="Open Sans"/>
                <a:ea typeface="Open Sans"/>
              </a:rPr>
              <a:t>De duurzame leergame voor groep 7 en 8</a:t>
            </a:r>
            <a:endParaRPr b="0" lang="en-US"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2" name="CustomShape 1"/>
          <p:cNvSpPr/>
          <p:nvPr/>
        </p:nvSpPr>
        <p:spPr>
          <a:xfrm>
            <a:off x="4572000" y="3969360"/>
            <a:ext cx="4572000" cy="355680"/>
          </a:xfrm>
          <a:prstGeom prst="rect">
            <a:avLst/>
          </a:prstGeom>
          <a:solidFill>
            <a:srgbClr val="ff673e"/>
          </a:solidFill>
          <a:ln>
            <a:noFill/>
          </a:ln>
          <a:effectLst>
            <a:outerShdw algn="bl" blurRad="242888" dir="5400000" dist="76200" rotWithShape="0">
              <a:srgbClr val="000000">
                <a:alpha val="16000"/>
              </a:srgbClr>
            </a:outerShdw>
          </a:effectLst>
        </p:spPr>
        <p:style>
          <a:lnRef idx="0"/>
          <a:fillRef idx="0"/>
          <a:effectRef idx="0"/>
          <a:fontRef idx="minor"/>
        </p:style>
      </p:sp>
      <p:sp>
        <p:nvSpPr>
          <p:cNvPr id="243" name="CustomShape 2"/>
          <p:cNvSpPr/>
          <p:nvPr/>
        </p:nvSpPr>
        <p:spPr>
          <a:xfrm>
            <a:off x="5288040" y="3055320"/>
            <a:ext cx="4230360" cy="493200"/>
          </a:xfrm>
          <a:prstGeom prst="rect">
            <a:avLst/>
          </a:prstGeom>
          <a:noFill/>
          <a:ln>
            <a:noFill/>
          </a:ln>
        </p:spPr>
        <p:style>
          <a:lnRef idx="0"/>
          <a:fillRef idx="0"/>
          <a:effectRef idx="0"/>
          <a:fontRef idx="minor"/>
        </p:style>
      </p:sp>
      <p:sp>
        <p:nvSpPr>
          <p:cNvPr id="244" name="TextShape 3"/>
          <p:cNvSpPr txBox="1"/>
          <p:nvPr/>
        </p:nvSpPr>
        <p:spPr>
          <a:xfrm>
            <a:off x="5002560" y="3873240"/>
            <a:ext cx="2309760" cy="547920"/>
          </a:xfrm>
          <a:prstGeom prst="rect">
            <a:avLst/>
          </a:prstGeom>
          <a:noFill/>
          <a:ln>
            <a:noFill/>
          </a:ln>
        </p:spPr>
        <p:txBody>
          <a:bodyPr tIns="91440" bIns="91440"/>
          <a:p>
            <a:pPr>
              <a:lnSpc>
                <a:spcPct val="100000"/>
              </a:lnSpc>
            </a:pPr>
            <a:r>
              <a:rPr b="0" lang="en-US" sz="2100" spc="-1" strike="noStrike">
                <a:solidFill>
                  <a:srgbClr val="ffffff"/>
                </a:solidFill>
                <a:latin typeface="Open Sans"/>
                <a:ea typeface="Open Sans"/>
              </a:rPr>
              <a:t>#duurzameles</a:t>
            </a:r>
            <a:endParaRPr b="0" lang="en-US" sz="2100" spc="-1" strike="noStrike">
              <a:latin typeface="Arial"/>
            </a:endParaRPr>
          </a:p>
        </p:txBody>
      </p:sp>
      <p:sp>
        <p:nvSpPr>
          <p:cNvPr id="245" name="TextShape 4"/>
          <p:cNvSpPr txBox="1"/>
          <p:nvPr/>
        </p:nvSpPr>
        <p:spPr>
          <a:xfrm>
            <a:off x="5002560" y="318240"/>
            <a:ext cx="3217320" cy="781920"/>
          </a:xfrm>
          <a:prstGeom prst="rect">
            <a:avLst/>
          </a:prstGeom>
          <a:noFill/>
          <a:ln>
            <a:noFill/>
          </a:ln>
        </p:spPr>
        <p:txBody>
          <a:bodyPr tIns="91440" bIns="91440" anchor="b"/>
          <a:p>
            <a:pPr>
              <a:lnSpc>
                <a:spcPct val="100000"/>
              </a:lnSpc>
            </a:pPr>
            <a:r>
              <a:rPr b="0" lang="en-US" sz="3600" spc="-1" strike="noStrike">
                <a:solidFill>
                  <a:srgbClr val="ffffff"/>
                </a:solidFill>
                <a:latin typeface="Open Sans ExtraBold"/>
                <a:ea typeface="Open Sans ExtraBold"/>
              </a:rPr>
              <a:t>Quizmaster</a:t>
            </a:r>
            <a:endParaRPr b="0" lang="en-US" sz="3600" spc="-1" strike="noStrike">
              <a:solidFill>
                <a:srgbClr val="000000"/>
              </a:solidFill>
              <a:latin typeface="Arial"/>
            </a:endParaRPr>
          </a:p>
        </p:txBody>
      </p:sp>
      <p:sp>
        <p:nvSpPr>
          <p:cNvPr id="246" name="TextShape 5"/>
          <p:cNvSpPr txBox="1"/>
          <p:nvPr/>
        </p:nvSpPr>
        <p:spPr>
          <a:xfrm>
            <a:off x="363960" y="582840"/>
            <a:ext cx="3836520" cy="4560120"/>
          </a:xfrm>
          <a:prstGeom prst="rect">
            <a:avLst/>
          </a:prstGeom>
          <a:noFill/>
          <a:ln>
            <a:noFill/>
          </a:ln>
        </p:spPr>
        <p:txBody>
          <a:bodyPr tIns="91440" bIns="91440" anchor="ctr"/>
          <a:p>
            <a:pPr>
              <a:lnSpc>
                <a:spcPct val="115000"/>
              </a:lnSpc>
            </a:pPr>
            <a:r>
              <a:rPr b="0" lang="en-US" sz="1800" spc="-1" strike="noStrike">
                <a:solidFill>
                  <a:srgbClr val="25b8da"/>
                </a:solidFill>
                <a:latin typeface="Open Sans"/>
                <a:ea typeface="Open Sans"/>
              </a:rPr>
              <a:t>Ik ben vandaag jullie Quizmaster</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25b8da"/>
                </a:solidFill>
                <a:latin typeface="Open Sans"/>
                <a:ea typeface="Open Sans"/>
              </a:rPr>
              <a:t>Ik werk bij One Future Play</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25b8da"/>
                </a:solidFill>
                <a:latin typeface="Open Sans"/>
                <a:ea typeface="Open Sans"/>
              </a:rPr>
              <a:t>Ik vind duurzaamheid zo belangrijk dat ik er een spelletje van heb gemaakt.</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25b8da"/>
                </a:solidFill>
                <a:latin typeface="Open Sans"/>
                <a:ea typeface="Open Sans"/>
              </a:rPr>
              <a:t>Ok aan de slag!</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ffffff"/>
                </a:solidFill>
                <a:latin typeface="Open Sans ExtraBold"/>
                <a:ea typeface="Open Sans ExtraBold"/>
              </a:rPr>
              <a:t> </a:t>
            </a:r>
            <a:r>
              <a:rPr b="0" lang="en-US" sz="1800" spc="-1" strike="noStrike">
                <a:solidFill>
                  <a:srgbClr val="ffffff"/>
                </a:solidFill>
                <a:latin typeface="Open Sans ExtraBold"/>
                <a:ea typeface="Open Sans ExtraBold"/>
              </a:rPr>
              <a:t>bij </a:t>
            </a:r>
            <a:endParaRPr b="0" lang="en-US" sz="1800" spc="-1" strike="noStrike">
              <a:solidFill>
                <a:srgbClr val="000000"/>
              </a:solidFill>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1396800" y="646920"/>
            <a:ext cx="6331320" cy="2607840"/>
          </a:xfrm>
          <a:prstGeom prst="rect">
            <a:avLst/>
          </a:prstGeom>
          <a:noFill/>
          <a:ln>
            <a:noFill/>
          </a:ln>
        </p:spPr>
        <p:txBody>
          <a:bodyPr tIns="91440" bIns="91440" anchor="b"/>
          <a:p>
            <a:pPr>
              <a:lnSpc>
                <a:spcPct val="100000"/>
              </a:lnSpc>
            </a:pPr>
            <a:r>
              <a:rPr b="0" lang="en-US" sz="4800" spc="-1" strike="noStrike">
                <a:solidFill>
                  <a:srgbClr val="ffffff"/>
                </a:solidFill>
                <a:latin typeface="Open Sans ExtraBold"/>
                <a:ea typeface="Open Sans ExtraBold"/>
              </a:rPr>
              <a:t>Ruimte voor eigen foto's of text</a:t>
            </a:r>
            <a:endParaRPr b="0" lang="en-US" sz="4800" spc="-1" strike="noStrike">
              <a:solidFill>
                <a:srgbClr val="000000"/>
              </a:solidFill>
              <a:latin typeface="Arial"/>
            </a:endParaRPr>
          </a:p>
        </p:txBody>
      </p:sp>
      <p:sp>
        <p:nvSpPr>
          <p:cNvPr id="248" name="TextShape 2"/>
          <p:cNvSpPr txBox="1"/>
          <p:nvPr/>
        </p:nvSpPr>
        <p:spPr>
          <a:xfrm>
            <a:off x="1415520" y="3255120"/>
            <a:ext cx="6331320" cy="1241280"/>
          </a:xfrm>
          <a:prstGeom prst="rect">
            <a:avLst/>
          </a:prstGeom>
          <a:noFill/>
          <a:ln>
            <a:noFill/>
          </a:ln>
        </p:spPr>
        <p:txBody>
          <a:bodyPr tIns="91440" bIns="91440"/>
          <a:p>
            <a:pPr algn="ctr"/>
            <a:endParaRPr b="0" lang="en-US" sz="3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1406160" y="576000"/>
            <a:ext cx="6321240" cy="1019520"/>
          </a:xfrm>
          <a:prstGeom prst="rect">
            <a:avLst/>
          </a:prstGeom>
          <a:noFill/>
          <a:ln>
            <a:noFill/>
          </a:ln>
        </p:spPr>
        <p:txBody>
          <a:bodyPr tIns="91440" bIns="91440"/>
          <a:p>
            <a:pPr>
              <a:lnSpc>
                <a:spcPct val="100000"/>
              </a:lnSpc>
            </a:pPr>
            <a:r>
              <a:rPr b="0" lang="en-US" sz="3000" spc="-1" strike="noStrike">
                <a:solidFill>
                  <a:srgbClr val="ff673e"/>
                </a:solidFill>
                <a:latin typeface="Open Sans ExtraBold"/>
                <a:ea typeface="Open Sans ExtraBold"/>
              </a:rPr>
              <a:t>Ruimte voor eigen foto's of text</a:t>
            </a:r>
            <a:endParaRPr b="0" lang="en-US" sz="3000" spc="-1" strike="noStrike">
              <a:solidFill>
                <a:srgbClr val="000000"/>
              </a:solidFill>
              <a:latin typeface="Arial"/>
            </a:endParaRPr>
          </a:p>
        </p:txBody>
      </p:sp>
      <p:sp>
        <p:nvSpPr>
          <p:cNvPr id="250" name="TextShape 2"/>
          <p:cNvSpPr txBox="1"/>
          <p:nvPr/>
        </p:nvSpPr>
        <p:spPr>
          <a:xfrm>
            <a:off x="1416240" y="1595880"/>
            <a:ext cx="6321240" cy="3002040"/>
          </a:xfrm>
          <a:prstGeom prst="rect">
            <a:avLst/>
          </a:prstGeom>
          <a:noFill/>
          <a:ln>
            <a:noFill/>
          </a:ln>
        </p:spPr>
        <p:txBody>
          <a:bodyPr tIns="91440" bIns="91440"/>
          <a:p>
            <a:endParaRPr b="0" lang="en-US" sz="1400" spc="-1" strike="noStrike">
              <a:solidFill>
                <a:srgbClr val="000000"/>
              </a:solidFill>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TextShape 1"/>
          <p:cNvSpPr txBox="1"/>
          <p:nvPr/>
        </p:nvSpPr>
        <p:spPr>
          <a:xfrm>
            <a:off x="363960" y="286200"/>
            <a:ext cx="3978720" cy="4698000"/>
          </a:xfrm>
          <a:prstGeom prst="rect">
            <a:avLst/>
          </a:prstGeom>
          <a:noFill/>
          <a:ln>
            <a:noFill/>
          </a:ln>
        </p:spPr>
        <p:txBody>
          <a:bodyPr tIns="91440" bIns="91440"/>
          <a:p>
            <a:pPr>
              <a:lnSpc>
                <a:spcPct val="115000"/>
              </a:lnSpc>
            </a:pPr>
            <a:r>
              <a:rPr b="0" lang="en-US" sz="1600" spc="-1" strike="noStrike">
                <a:solidFill>
                  <a:srgbClr val="25b8da"/>
                </a:solidFill>
                <a:latin typeface="Open Sans"/>
                <a:ea typeface="Open Sans"/>
              </a:rPr>
              <a:t>Ik wil de volgende spelregels met jullie afspreken.</a:t>
            </a:r>
            <a:endParaRPr b="0" lang="en-US" sz="1600" spc="-1" strike="noStrike">
              <a:solidFill>
                <a:srgbClr val="000000"/>
              </a:solidFill>
              <a:latin typeface="Arial"/>
            </a:endParaRPr>
          </a:p>
          <a:p>
            <a:pPr marL="457200" indent="-342720">
              <a:lnSpc>
                <a:spcPct val="115000"/>
              </a:lnSpc>
              <a:spcBef>
                <a:spcPts val="1599"/>
              </a:spcBef>
              <a:buClr>
                <a:srgbClr val="25b8da"/>
              </a:buClr>
              <a:buFont typeface="Open Sans ExtraBold"/>
              <a:buAutoNum type="arabicPeriod"/>
            </a:pPr>
            <a:r>
              <a:rPr b="0" lang="en-US" sz="1600" spc="-1" strike="noStrike">
                <a:solidFill>
                  <a:srgbClr val="25b8da"/>
                </a:solidFill>
                <a:latin typeface="Open Sans"/>
                <a:ea typeface="Open Sans"/>
              </a:rPr>
              <a:t>We gaan samen stap voor stap</a:t>
            </a:r>
            <a:endParaRPr b="0" lang="en-US" sz="1600" spc="-1" strike="noStrike">
              <a:solidFill>
                <a:srgbClr val="000000"/>
              </a:solidFill>
              <a:latin typeface="Arial"/>
            </a:endParaRPr>
          </a:p>
          <a:p>
            <a:pPr marL="457200" indent="-342720">
              <a:lnSpc>
                <a:spcPct val="115000"/>
              </a:lnSpc>
              <a:buClr>
                <a:srgbClr val="25b8da"/>
              </a:buClr>
              <a:buFont typeface="Open Sans ExtraBold"/>
              <a:buAutoNum type="arabicPeriod"/>
            </a:pPr>
            <a:r>
              <a:rPr b="0" lang="en-US" sz="1600" spc="-1" strike="noStrike">
                <a:solidFill>
                  <a:srgbClr val="25b8da"/>
                </a:solidFill>
                <a:latin typeface="Open Sans"/>
                <a:ea typeface="Open Sans"/>
              </a:rPr>
              <a:t>Je kunt niet terug in het spel (dan begin je opnieuw)</a:t>
            </a:r>
            <a:endParaRPr b="0" lang="en-US" sz="1600" spc="-1" strike="noStrike">
              <a:solidFill>
                <a:srgbClr val="000000"/>
              </a:solidFill>
              <a:latin typeface="Arial"/>
            </a:endParaRPr>
          </a:p>
          <a:p>
            <a:pPr marL="457200" indent="-342720">
              <a:lnSpc>
                <a:spcPct val="115000"/>
              </a:lnSpc>
              <a:buClr>
                <a:srgbClr val="25b8da"/>
              </a:buClr>
              <a:buFont typeface="Open Sans ExtraBold"/>
              <a:buAutoNum type="arabicPeriod"/>
            </a:pPr>
            <a:r>
              <a:rPr b="0" lang="en-US" sz="1600" spc="-1" strike="noStrike">
                <a:solidFill>
                  <a:srgbClr val="25b8da"/>
                </a:solidFill>
                <a:latin typeface="Open Sans"/>
                <a:ea typeface="Open Sans"/>
              </a:rPr>
              <a:t>Als je een vraag hebt, steek dan je hand op</a:t>
            </a:r>
            <a:endParaRPr b="0" lang="en-US" sz="1600" spc="-1" strike="noStrike">
              <a:solidFill>
                <a:srgbClr val="000000"/>
              </a:solidFill>
              <a:latin typeface="Arial"/>
            </a:endParaRPr>
          </a:p>
          <a:p>
            <a:pPr marL="457200" indent="-342720">
              <a:lnSpc>
                <a:spcPct val="115000"/>
              </a:lnSpc>
              <a:buClr>
                <a:srgbClr val="25b8da"/>
              </a:buClr>
              <a:buFont typeface="Open Sans ExtraBold"/>
              <a:buAutoNum type="arabicPeriod"/>
            </a:pPr>
            <a:r>
              <a:rPr b="0" lang="en-US" sz="1600" spc="-1" strike="noStrike">
                <a:solidFill>
                  <a:srgbClr val="25b8da"/>
                </a:solidFill>
                <a:latin typeface="Open Sans"/>
                <a:ea typeface="Open Sans"/>
              </a:rPr>
              <a:t>Als je het makkelijk vindt, help dan eventueel je buurman of buurvrouw</a:t>
            </a:r>
            <a:endParaRPr b="0" lang="en-US" sz="1600" spc="-1" strike="noStrike">
              <a:solidFill>
                <a:srgbClr val="000000"/>
              </a:solidFill>
              <a:latin typeface="Arial"/>
            </a:endParaRPr>
          </a:p>
          <a:p>
            <a:pPr>
              <a:lnSpc>
                <a:spcPct val="115000"/>
              </a:lnSpc>
              <a:spcBef>
                <a:spcPts val="1599"/>
              </a:spcBef>
            </a:pPr>
            <a:r>
              <a:rPr b="0" lang="en-US" sz="1600" spc="-1" strike="noStrike">
                <a:solidFill>
                  <a:srgbClr val="25b8da"/>
                </a:solidFill>
                <a:latin typeface="Open Sans ExtraBold"/>
                <a:ea typeface="Open Sans ExtraBold"/>
              </a:rPr>
              <a:t>Ok?</a:t>
            </a:r>
            <a:r>
              <a:rPr b="0" lang="en-US" sz="1600" spc="-1" strike="noStrike">
                <a:solidFill>
                  <a:srgbClr val="25b8da"/>
                </a:solidFill>
                <a:latin typeface="Open Sans"/>
                <a:ea typeface="Open Sans"/>
              </a:rPr>
              <a:t> </a:t>
            </a:r>
            <a:endParaRPr b="0" lang="en-US" sz="1600" spc="-1" strike="noStrike">
              <a:solidFill>
                <a:srgbClr val="000000"/>
              </a:solidFill>
              <a:latin typeface="Arial"/>
            </a:endParaRPr>
          </a:p>
          <a:p>
            <a:pPr>
              <a:lnSpc>
                <a:spcPct val="115000"/>
              </a:lnSpc>
              <a:spcBef>
                <a:spcPts val="1599"/>
              </a:spcBef>
            </a:pPr>
            <a:r>
              <a:rPr b="0" lang="en-US" sz="1600" spc="-1" strike="noStrike">
                <a:solidFill>
                  <a:srgbClr val="25b8da"/>
                </a:solidFill>
                <a:latin typeface="Open Sans"/>
                <a:ea typeface="Open Sans"/>
              </a:rPr>
              <a:t>Pak nu je telefoon, tablet of ander device erbij en open de browser.</a:t>
            </a:r>
            <a:endParaRPr b="0" lang="en-US" sz="1600" spc="-1" strike="noStrike">
              <a:solidFill>
                <a:srgbClr val="000000"/>
              </a:solidFill>
              <a:latin typeface="Arial"/>
            </a:endParaRPr>
          </a:p>
          <a:p>
            <a:pPr>
              <a:lnSpc>
                <a:spcPct val="115000"/>
              </a:lnSpc>
              <a:spcBef>
                <a:spcPts val="1599"/>
              </a:spcBef>
            </a:pPr>
            <a:endParaRPr b="0" lang="en-US" sz="1600" spc="-1" strike="noStrike">
              <a:solidFill>
                <a:srgbClr val="000000"/>
              </a:solidFill>
              <a:latin typeface="Arial"/>
            </a:endParaRPr>
          </a:p>
          <a:p>
            <a:pPr>
              <a:lnSpc>
                <a:spcPct val="115000"/>
              </a:lnSpc>
              <a:spcBef>
                <a:spcPts val="1599"/>
              </a:spcBef>
            </a:pPr>
            <a:endParaRPr b="0" lang="en-US" sz="1600" spc="-1" strike="noStrike">
              <a:solidFill>
                <a:srgbClr val="000000"/>
              </a:solidFill>
              <a:latin typeface="Arial"/>
            </a:endParaRPr>
          </a:p>
          <a:p>
            <a:pPr>
              <a:lnSpc>
                <a:spcPct val="115000"/>
              </a:lnSpc>
              <a:spcBef>
                <a:spcPts val="1599"/>
              </a:spcBef>
            </a:pPr>
            <a:endParaRPr b="0" lang="en-US" sz="1600" spc="-1" strike="noStrike">
              <a:solidFill>
                <a:srgbClr val="000000"/>
              </a:solidFill>
              <a:latin typeface="Arial"/>
            </a:endParaRPr>
          </a:p>
          <a:p>
            <a:pPr>
              <a:lnSpc>
                <a:spcPct val="115000"/>
              </a:lnSpc>
              <a:spcBef>
                <a:spcPts val="1599"/>
              </a:spcBef>
              <a:spcAft>
                <a:spcPts val="1599"/>
              </a:spcAft>
            </a:pPr>
            <a:r>
              <a:rPr b="0" lang="en-US" sz="1600" spc="-1" strike="noStrike">
                <a:solidFill>
                  <a:srgbClr val="ffffff"/>
                </a:solidFill>
                <a:latin typeface="Open Sans ExtraBold"/>
                <a:ea typeface="Open Sans ExtraBold"/>
              </a:rPr>
              <a:t>Dan</a:t>
            </a:r>
            <a:endParaRPr b="0" lang="en-US" sz="1600" spc="-1" strike="noStrike">
              <a:solidFill>
                <a:srgbClr val="000000"/>
              </a:solidFill>
              <a:latin typeface="Arial"/>
            </a:endParaRPr>
          </a:p>
        </p:txBody>
      </p:sp>
      <p:sp>
        <p:nvSpPr>
          <p:cNvPr id="252" name="CustomShape 2"/>
          <p:cNvSpPr/>
          <p:nvPr/>
        </p:nvSpPr>
        <p:spPr>
          <a:xfrm>
            <a:off x="4572000" y="3969360"/>
            <a:ext cx="4572000" cy="355680"/>
          </a:xfrm>
          <a:prstGeom prst="rect">
            <a:avLst/>
          </a:prstGeom>
          <a:solidFill>
            <a:srgbClr val="ff673e"/>
          </a:solidFill>
          <a:ln>
            <a:noFill/>
          </a:ln>
          <a:effectLst>
            <a:outerShdw algn="bl" blurRad="242888" dir="5400000" dist="76200" rotWithShape="0">
              <a:srgbClr val="000000">
                <a:alpha val="16000"/>
              </a:srgbClr>
            </a:outerShdw>
          </a:effectLst>
        </p:spPr>
        <p:style>
          <a:lnRef idx="0"/>
          <a:fillRef idx="0"/>
          <a:effectRef idx="0"/>
          <a:fontRef idx="minor"/>
        </p:style>
      </p:sp>
      <p:sp>
        <p:nvSpPr>
          <p:cNvPr id="253" name="CustomShape 3"/>
          <p:cNvSpPr/>
          <p:nvPr/>
        </p:nvSpPr>
        <p:spPr>
          <a:xfrm>
            <a:off x="5288040" y="3055320"/>
            <a:ext cx="4230360" cy="493200"/>
          </a:xfrm>
          <a:prstGeom prst="rect">
            <a:avLst/>
          </a:prstGeom>
          <a:noFill/>
          <a:ln>
            <a:noFill/>
          </a:ln>
        </p:spPr>
        <p:style>
          <a:lnRef idx="0"/>
          <a:fillRef idx="0"/>
          <a:effectRef idx="0"/>
          <a:fontRef idx="minor"/>
        </p:style>
      </p:sp>
      <p:sp>
        <p:nvSpPr>
          <p:cNvPr id="254" name="TextShape 4"/>
          <p:cNvSpPr txBox="1"/>
          <p:nvPr/>
        </p:nvSpPr>
        <p:spPr>
          <a:xfrm>
            <a:off x="5002560" y="318240"/>
            <a:ext cx="2926080" cy="781920"/>
          </a:xfrm>
          <a:prstGeom prst="rect">
            <a:avLst/>
          </a:prstGeom>
          <a:noFill/>
          <a:ln>
            <a:noFill/>
          </a:ln>
        </p:spPr>
        <p:txBody>
          <a:bodyPr tIns="91440" bIns="91440" anchor="b"/>
          <a:p>
            <a:pPr>
              <a:lnSpc>
                <a:spcPct val="100000"/>
              </a:lnSpc>
            </a:pPr>
            <a:r>
              <a:rPr b="0" lang="en-US" sz="3600" spc="-1" strike="noStrike">
                <a:solidFill>
                  <a:srgbClr val="ffffff"/>
                </a:solidFill>
                <a:latin typeface="Open Sans ExtraBold"/>
                <a:ea typeface="Open Sans ExtraBold"/>
              </a:rPr>
              <a:t>Spelregels</a:t>
            </a:r>
            <a:endParaRPr b="0" lang="en-US" sz="3600" spc="-1" strike="noStrike">
              <a:solidFill>
                <a:srgbClr val="000000"/>
              </a:solidFill>
              <a:latin typeface="Arial"/>
            </a:endParaRPr>
          </a:p>
        </p:txBody>
      </p:sp>
      <p:sp>
        <p:nvSpPr>
          <p:cNvPr id="255" name="TextShape 5"/>
          <p:cNvSpPr txBox="1"/>
          <p:nvPr/>
        </p:nvSpPr>
        <p:spPr>
          <a:xfrm>
            <a:off x="5002560" y="3873240"/>
            <a:ext cx="2309760" cy="547920"/>
          </a:xfrm>
          <a:prstGeom prst="rect">
            <a:avLst/>
          </a:prstGeom>
          <a:noFill/>
          <a:ln>
            <a:noFill/>
          </a:ln>
        </p:spPr>
        <p:txBody>
          <a:bodyPr tIns="91440" bIns="91440"/>
          <a:p>
            <a:pPr>
              <a:lnSpc>
                <a:spcPct val="100000"/>
              </a:lnSpc>
            </a:pPr>
            <a:r>
              <a:rPr b="0" lang="en-US" sz="2100" spc="-1" strike="noStrike">
                <a:solidFill>
                  <a:srgbClr val="ffffff"/>
                </a:solidFill>
                <a:latin typeface="Open Sans"/>
                <a:ea typeface="Open Sans"/>
              </a:rPr>
              <a:t>#duurzameles</a:t>
            </a:r>
            <a:endParaRPr b="0" lang="en-US" sz="21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1097280" y="1005840"/>
            <a:ext cx="7233480" cy="1491120"/>
          </a:xfrm>
          <a:prstGeom prst="rect">
            <a:avLst/>
          </a:prstGeom>
          <a:noFill/>
          <a:ln>
            <a:noFill/>
          </a:ln>
        </p:spPr>
        <p:txBody>
          <a:bodyPr tIns="91440" bIns="91440" anchor="b"/>
          <a:p>
            <a:pPr algn="ctr">
              <a:lnSpc>
                <a:spcPct val="100000"/>
              </a:lnSpc>
            </a:pPr>
            <a:r>
              <a:rPr b="0" lang="en-US" sz="4800" spc="-1" strike="noStrike">
                <a:solidFill>
                  <a:srgbClr val="ffffff"/>
                </a:solidFill>
                <a:latin typeface="Open Sans ExtraBold"/>
                <a:ea typeface="Open Sans ExtraBold"/>
              </a:rPr>
              <a:t>Ga naar </a:t>
            </a:r>
            <a:br/>
            <a:r>
              <a:rPr b="0" lang="en-US" sz="4800" spc="-1" strike="noStrike">
                <a:solidFill>
                  <a:srgbClr val="ffffff"/>
                </a:solidFill>
                <a:latin typeface="Open Sans ExtraBold"/>
                <a:ea typeface="Open Sans ExtraBold"/>
              </a:rPr>
              <a:t>www.les10.nl</a:t>
            </a:r>
            <a:endParaRPr b="0" lang="en-US" sz="4800" spc="-1" strike="noStrike">
              <a:solidFill>
                <a:srgbClr val="000000"/>
              </a:solidFill>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1645920" y="237960"/>
            <a:ext cx="2926080" cy="781920"/>
          </a:xfrm>
          <a:prstGeom prst="rect">
            <a:avLst/>
          </a:prstGeom>
          <a:noFill/>
          <a:ln>
            <a:noFill/>
          </a:ln>
        </p:spPr>
        <p:txBody>
          <a:bodyPr tIns="91440" bIns="91440" anchor="b"/>
          <a:p>
            <a:pPr>
              <a:lnSpc>
                <a:spcPct val="100000"/>
              </a:lnSpc>
            </a:pPr>
            <a:r>
              <a:rPr b="0" lang="en-US" sz="3600" spc="-1" strike="noStrike">
                <a:solidFill>
                  <a:srgbClr val="ffffff"/>
                </a:solidFill>
                <a:latin typeface="Open Sans ExtraBold"/>
                <a:ea typeface="Open Sans ExtraBold"/>
              </a:rPr>
              <a:t>Spel kiezen</a:t>
            </a:r>
            <a:endParaRPr b="0" lang="en-US" sz="3600" spc="-1" strike="noStrike">
              <a:solidFill>
                <a:srgbClr val="000000"/>
              </a:solidFill>
              <a:latin typeface="Arial"/>
            </a:endParaRPr>
          </a:p>
        </p:txBody>
      </p:sp>
      <p:sp>
        <p:nvSpPr>
          <p:cNvPr id="258" name="CustomShape 2"/>
          <p:cNvSpPr/>
          <p:nvPr/>
        </p:nvSpPr>
        <p:spPr>
          <a:xfrm>
            <a:off x="360" y="3740040"/>
            <a:ext cx="4572000" cy="355680"/>
          </a:xfrm>
          <a:prstGeom prst="rect">
            <a:avLst/>
          </a:prstGeom>
          <a:solidFill>
            <a:srgbClr val="33cda0"/>
          </a:solidFill>
          <a:ln>
            <a:noFill/>
          </a:ln>
          <a:effectLst>
            <a:outerShdw algn="bl" blurRad="242888" dir="5400000" dist="76200" rotWithShape="0">
              <a:srgbClr val="000000">
                <a:alpha val="16000"/>
              </a:srgbClr>
            </a:outerShdw>
          </a:effectLst>
        </p:spPr>
        <p:style>
          <a:lnRef idx="0"/>
          <a:fillRef idx="0"/>
          <a:effectRef idx="0"/>
          <a:fontRef idx="minor"/>
        </p:style>
      </p:sp>
      <p:sp>
        <p:nvSpPr>
          <p:cNvPr id="259" name="TextShape 3"/>
          <p:cNvSpPr txBox="1"/>
          <p:nvPr/>
        </p:nvSpPr>
        <p:spPr>
          <a:xfrm>
            <a:off x="1645920" y="3643920"/>
            <a:ext cx="2309760" cy="547920"/>
          </a:xfrm>
          <a:prstGeom prst="rect">
            <a:avLst/>
          </a:prstGeom>
          <a:noFill/>
          <a:ln>
            <a:noFill/>
          </a:ln>
        </p:spPr>
        <p:txBody>
          <a:bodyPr tIns="91440" bIns="91440"/>
          <a:p>
            <a:pPr>
              <a:lnSpc>
                <a:spcPct val="100000"/>
              </a:lnSpc>
            </a:pPr>
            <a:r>
              <a:rPr b="0" lang="en-US" sz="2100" spc="-1" strike="noStrike">
                <a:solidFill>
                  <a:srgbClr val="ffffff"/>
                </a:solidFill>
                <a:latin typeface="Open Sans"/>
                <a:ea typeface="Open Sans"/>
              </a:rPr>
              <a:t>#duurzameles</a:t>
            </a:r>
            <a:endParaRPr b="0" lang="en-US" sz="2100" spc="-1" strike="noStrike">
              <a:latin typeface="Arial"/>
            </a:endParaRPr>
          </a:p>
        </p:txBody>
      </p:sp>
      <p:pic>
        <p:nvPicPr>
          <p:cNvPr id="260" name="Google Shape;183;p33" descr=""/>
          <p:cNvPicPr/>
          <p:nvPr/>
        </p:nvPicPr>
        <p:blipFill>
          <a:blip r:embed="rId1"/>
          <a:stretch/>
        </p:blipFill>
        <p:spPr>
          <a:xfrm>
            <a:off x="5622840" y="93960"/>
            <a:ext cx="2793240" cy="49550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1396800" y="1334160"/>
            <a:ext cx="7233480" cy="1491120"/>
          </a:xfrm>
          <a:prstGeom prst="rect">
            <a:avLst/>
          </a:prstGeom>
          <a:noFill/>
          <a:ln>
            <a:noFill/>
          </a:ln>
        </p:spPr>
        <p:txBody>
          <a:bodyPr tIns="91440" bIns="91440" anchor="b"/>
          <a:p>
            <a:pPr>
              <a:lnSpc>
                <a:spcPct val="100000"/>
              </a:lnSpc>
            </a:pPr>
            <a:r>
              <a:rPr b="0" lang="en-US" sz="4800" spc="-1" strike="noStrike">
                <a:solidFill>
                  <a:srgbClr val="ffffff"/>
                </a:solidFill>
                <a:latin typeface="Open Sans ExtraBold"/>
                <a:ea typeface="Open Sans ExtraBold"/>
              </a:rPr>
              <a:t>www.les10.nl</a:t>
            </a:r>
            <a:endParaRPr b="0" lang="en-US" sz="4800" spc="-1" strike="noStrike">
              <a:solidFill>
                <a:srgbClr val="000000"/>
              </a:solidFill>
              <a:latin typeface="Arial"/>
            </a:endParaRPr>
          </a:p>
        </p:txBody>
      </p:sp>
      <p:sp>
        <p:nvSpPr>
          <p:cNvPr id="262" name="TextShape 2"/>
          <p:cNvSpPr txBox="1"/>
          <p:nvPr/>
        </p:nvSpPr>
        <p:spPr>
          <a:xfrm>
            <a:off x="1415520" y="2825640"/>
            <a:ext cx="6331320" cy="1241280"/>
          </a:xfrm>
          <a:prstGeom prst="rect">
            <a:avLst/>
          </a:prstGeom>
          <a:noFill/>
          <a:ln>
            <a:noFill/>
          </a:ln>
        </p:spPr>
        <p:txBody>
          <a:bodyPr tIns="91440" bIns="91440"/>
          <a:p>
            <a:pPr>
              <a:lnSpc>
                <a:spcPct val="100000"/>
              </a:lnSpc>
            </a:pPr>
            <a:r>
              <a:rPr b="0" lang="en-US" sz="3000" spc="-1" strike="noStrike">
                <a:solidFill>
                  <a:srgbClr val="ffffff"/>
                </a:solidFill>
                <a:latin typeface="Open Sans ExtraBold"/>
                <a:ea typeface="Open Sans ExtraBold"/>
              </a:rPr>
              <a:t>Kies spel</a:t>
            </a:r>
            <a:r>
              <a:rPr b="0" lang="en-US" sz="3000" spc="-1" strike="noStrike">
                <a:solidFill>
                  <a:srgbClr val="ffffff"/>
                </a:solidFill>
                <a:latin typeface="Open Sans ExtraBold"/>
                <a:ea typeface="Open Sans ExtraBold"/>
              </a:rPr>
              <a:t>	</a:t>
            </a:r>
            <a:r>
              <a:rPr b="0" lang="en-US" sz="3000" spc="-1" strike="noStrike">
                <a:solidFill>
                  <a:srgbClr val="ffffff"/>
                </a:solidFill>
                <a:latin typeface="Open Sans ExtraBold"/>
                <a:ea typeface="Open Sans ExtraBold"/>
              </a:rPr>
              <a:t>	</a:t>
            </a:r>
            <a:r>
              <a:rPr b="0" lang="en-US" sz="3000" spc="-1" strike="noStrike">
                <a:solidFill>
                  <a:srgbClr val="ffffff"/>
                </a:solidFill>
                <a:latin typeface="Open Sans ExtraBold"/>
                <a:ea typeface="Open Sans ExtraBold"/>
              </a:rPr>
              <a:t>: 1</a:t>
            </a:r>
            <a:endParaRPr b="0" lang="en-US" sz="3000" spc="-1" strike="noStrike">
              <a:latin typeface="Arial"/>
            </a:endParaRPr>
          </a:p>
          <a:p>
            <a:pPr>
              <a:lnSpc>
                <a:spcPct val="100000"/>
              </a:lnSpc>
            </a:pPr>
            <a:r>
              <a:rPr b="0" lang="en-US" sz="3000" spc="-1" strike="noStrike">
                <a:solidFill>
                  <a:srgbClr val="ffffff"/>
                </a:solidFill>
                <a:latin typeface="Open Sans ExtraBold"/>
                <a:ea typeface="Open Sans ExtraBold"/>
              </a:rPr>
              <a:t>Teamcode</a:t>
            </a:r>
            <a:r>
              <a:rPr b="0" lang="en-US" sz="3000" spc="-1" strike="noStrike">
                <a:solidFill>
                  <a:srgbClr val="ffffff"/>
                </a:solidFill>
                <a:latin typeface="Open Sans ExtraBold"/>
                <a:ea typeface="Open Sans ExtraBold"/>
              </a:rPr>
              <a:t>	</a:t>
            </a:r>
            <a:r>
              <a:rPr b="0" lang="en-US" sz="3000" spc="-1" strike="noStrike">
                <a:solidFill>
                  <a:srgbClr val="ffffff"/>
                </a:solidFill>
                <a:latin typeface="Open Sans ExtraBold"/>
                <a:ea typeface="Open Sans ExtraBold"/>
              </a:rPr>
              <a:t>: ….. </a:t>
            </a:r>
            <a:endParaRPr b="0" lang="en-US" sz="30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1645920" y="374040"/>
            <a:ext cx="4044960" cy="781920"/>
          </a:xfrm>
          <a:prstGeom prst="rect">
            <a:avLst/>
          </a:prstGeom>
          <a:noFill/>
          <a:ln>
            <a:noFill/>
          </a:ln>
        </p:spPr>
        <p:txBody>
          <a:bodyPr tIns="91440" bIns="91440" anchor="b"/>
          <a:p>
            <a:pPr>
              <a:lnSpc>
                <a:spcPct val="100000"/>
              </a:lnSpc>
            </a:pPr>
            <a:r>
              <a:rPr b="0" lang="en-US" sz="3600" spc="-1" strike="noStrike">
                <a:solidFill>
                  <a:srgbClr val="ffffff"/>
                </a:solidFill>
                <a:latin typeface="Open Sans ExtraBold"/>
                <a:ea typeface="Open Sans ExtraBold"/>
              </a:rPr>
              <a:t>En nu?</a:t>
            </a:r>
            <a:endParaRPr b="0" lang="en-US" sz="3600" spc="-1" strike="noStrike">
              <a:solidFill>
                <a:srgbClr val="000000"/>
              </a:solidFill>
              <a:latin typeface="Arial"/>
            </a:endParaRPr>
          </a:p>
        </p:txBody>
      </p:sp>
      <p:sp>
        <p:nvSpPr>
          <p:cNvPr id="264" name="CustomShape 2"/>
          <p:cNvSpPr/>
          <p:nvPr/>
        </p:nvSpPr>
        <p:spPr>
          <a:xfrm>
            <a:off x="360" y="3740040"/>
            <a:ext cx="4572000" cy="355680"/>
          </a:xfrm>
          <a:prstGeom prst="rect">
            <a:avLst/>
          </a:prstGeom>
          <a:solidFill>
            <a:srgbClr val="88e6f9"/>
          </a:solidFill>
          <a:ln>
            <a:noFill/>
          </a:ln>
          <a:effectLst>
            <a:outerShdw algn="bl" blurRad="242888" dir="5400000" dist="76200" rotWithShape="0">
              <a:srgbClr val="000000">
                <a:alpha val="16000"/>
              </a:srgbClr>
            </a:outerShdw>
          </a:effectLst>
        </p:spPr>
        <p:style>
          <a:lnRef idx="0"/>
          <a:fillRef idx="0"/>
          <a:effectRef idx="0"/>
          <a:fontRef idx="minor"/>
        </p:style>
      </p:sp>
      <p:sp>
        <p:nvSpPr>
          <p:cNvPr id="265" name="TextShape 3"/>
          <p:cNvSpPr txBox="1"/>
          <p:nvPr/>
        </p:nvSpPr>
        <p:spPr>
          <a:xfrm>
            <a:off x="1645920" y="3643920"/>
            <a:ext cx="2309760" cy="547920"/>
          </a:xfrm>
          <a:prstGeom prst="rect">
            <a:avLst/>
          </a:prstGeom>
          <a:noFill/>
          <a:ln>
            <a:noFill/>
          </a:ln>
        </p:spPr>
        <p:txBody>
          <a:bodyPr tIns="91440" bIns="91440"/>
          <a:p>
            <a:pPr>
              <a:lnSpc>
                <a:spcPct val="100000"/>
              </a:lnSpc>
            </a:pPr>
            <a:r>
              <a:rPr b="0" lang="en-US" sz="2100" spc="-1" strike="noStrike">
                <a:solidFill>
                  <a:srgbClr val="ffffff"/>
                </a:solidFill>
                <a:latin typeface="Open Sans"/>
                <a:ea typeface="Open Sans"/>
              </a:rPr>
              <a:t>#duurzameles</a:t>
            </a:r>
            <a:endParaRPr b="0" lang="en-US" sz="2100" spc="-1" strike="noStrike">
              <a:latin typeface="Arial"/>
            </a:endParaRPr>
          </a:p>
        </p:txBody>
      </p:sp>
      <p:sp>
        <p:nvSpPr>
          <p:cNvPr id="266" name="TextShape 4"/>
          <p:cNvSpPr txBox="1"/>
          <p:nvPr/>
        </p:nvSpPr>
        <p:spPr>
          <a:xfrm>
            <a:off x="4807800" y="549000"/>
            <a:ext cx="4127040" cy="1644480"/>
          </a:xfrm>
          <a:prstGeom prst="rect">
            <a:avLst/>
          </a:prstGeom>
          <a:noFill/>
          <a:ln>
            <a:noFill/>
          </a:ln>
        </p:spPr>
        <p:txBody>
          <a:bodyPr tIns="91440" bIns="91440" anchor="ctr"/>
          <a:p>
            <a:pPr>
              <a:lnSpc>
                <a:spcPct val="115000"/>
              </a:lnSpc>
              <a:spcAft>
                <a:spcPts val="1599"/>
              </a:spcAft>
            </a:pPr>
            <a:r>
              <a:rPr b="0" lang="en-US" sz="1400" spc="-1" strike="noStrike">
                <a:solidFill>
                  <a:srgbClr val="33cda0"/>
                </a:solidFill>
                <a:latin typeface="Open Sans"/>
                <a:ea typeface="Open Sans"/>
              </a:rPr>
              <a:t>Drie voorbeelden waar je mee aan de slag kunt? Is de school al afvalvrij? Liggen er al zonnepanelen op het dak? Is er een schooltuin, moestuin of een beetje groen schoolplein aanwezig? Wat zouden jullie graag aanpakken?</a:t>
            </a:r>
            <a:endParaRPr b="0" lang="en-US" sz="1400" spc="-1" strike="noStrike">
              <a:solidFill>
                <a:srgbClr val="000000"/>
              </a:solidFill>
              <a:latin typeface="Arial"/>
            </a:endParaRPr>
          </a:p>
        </p:txBody>
      </p:sp>
      <p:pic>
        <p:nvPicPr>
          <p:cNvPr id="267" name="Google Shape;198;p35" descr=""/>
          <p:cNvPicPr/>
          <p:nvPr/>
        </p:nvPicPr>
        <p:blipFill>
          <a:blip r:embed="rId1"/>
          <a:stretch/>
        </p:blipFill>
        <p:spPr>
          <a:xfrm>
            <a:off x="5033520" y="3541320"/>
            <a:ext cx="1537560" cy="1303560"/>
          </a:xfrm>
          <a:prstGeom prst="rect">
            <a:avLst/>
          </a:prstGeom>
          <a:ln>
            <a:noFill/>
          </a:ln>
        </p:spPr>
      </p:pic>
      <p:pic>
        <p:nvPicPr>
          <p:cNvPr id="268" name="Google Shape;199;p35" descr=""/>
          <p:cNvPicPr/>
          <p:nvPr/>
        </p:nvPicPr>
        <p:blipFill>
          <a:blip r:embed="rId2"/>
          <a:stretch/>
        </p:blipFill>
        <p:spPr>
          <a:xfrm>
            <a:off x="5691240" y="2193840"/>
            <a:ext cx="2680560" cy="961200"/>
          </a:xfrm>
          <a:prstGeom prst="rect">
            <a:avLst/>
          </a:prstGeom>
          <a:ln>
            <a:noFill/>
          </a:ln>
        </p:spPr>
      </p:pic>
      <p:pic>
        <p:nvPicPr>
          <p:cNvPr id="269" name="Google Shape;200;p35" descr=""/>
          <p:cNvPicPr/>
          <p:nvPr/>
        </p:nvPicPr>
        <p:blipFill>
          <a:blip r:embed="rId3"/>
          <a:srcRect l="29643" t="0" r="28572" b="0"/>
          <a:stretch/>
        </p:blipFill>
        <p:spPr>
          <a:xfrm>
            <a:off x="7032240" y="3541320"/>
            <a:ext cx="1960560" cy="130356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757575"/>
      </a:lt2>
      <a:accent1>
        <a:srgbClr val="01579b"/>
      </a:accent1>
      <a:accent2>
        <a:srgbClr val="25b8da"/>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2019-10-03T01:00:48Z</dcterms:modified>
  <cp:revision>1</cp:revision>
  <dc:subject/>
  <dc:title/>
</cp:coreProperties>
</file>